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29"/>
  </p:notesMasterIdLst>
  <p:sldIdLst>
    <p:sldId id="276" r:id="rId3"/>
    <p:sldId id="312" r:id="rId4"/>
    <p:sldId id="311" r:id="rId5"/>
    <p:sldId id="310" r:id="rId6"/>
    <p:sldId id="309" r:id="rId7"/>
    <p:sldId id="256" r:id="rId8"/>
    <p:sldId id="257" r:id="rId9"/>
    <p:sldId id="258" r:id="rId10"/>
    <p:sldId id="259" r:id="rId11"/>
    <p:sldId id="260" r:id="rId12"/>
    <p:sldId id="264" r:id="rId13"/>
    <p:sldId id="265" r:id="rId14"/>
    <p:sldId id="261" r:id="rId15"/>
    <p:sldId id="262" r:id="rId16"/>
    <p:sldId id="268" r:id="rId17"/>
    <p:sldId id="263" r:id="rId18"/>
    <p:sldId id="266" r:id="rId19"/>
    <p:sldId id="267" r:id="rId20"/>
    <p:sldId id="269" r:id="rId21"/>
    <p:sldId id="270" r:id="rId22"/>
    <p:sldId id="272" r:id="rId23"/>
    <p:sldId id="271" r:id="rId24"/>
    <p:sldId id="273" r:id="rId25"/>
    <p:sldId id="274" r:id="rId26"/>
    <p:sldId id="313" r:id="rId27"/>
    <p:sldId id="27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0"/>
    <p:restoredTop sz="86430"/>
  </p:normalViewPr>
  <p:slideViewPr>
    <p:cSldViewPr snapToGrid="0" snapToObjects="1">
      <p:cViewPr varScale="1">
        <p:scale>
          <a:sx n="78" d="100"/>
          <a:sy n="78" d="100"/>
        </p:scale>
        <p:origin x="208" y="9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5D370-FF4E-4E0F-985F-9B57137D56B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6D7D11DB-2E71-4B72-A58D-46CACD1EF36F}">
      <dgm:prSet/>
      <dgm:spPr/>
      <dgm:t>
        <a:bodyPr/>
        <a:lstStyle/>
        <a:p>
          <a:r>
            <a:rPr lang="en-US"/>
            <a:t>How a cloud environment compares to your traditional infrastructure</a:t>
          </a:r>
        </a:p>
      </dgm:t>
    </dgm:pt>
    <dgm:pt modelId="{0F8869F9-E5F2-4E1D-82D0-3B591BCDF3B0}" type="parTrans" cxnId="{ACC64832-20BC-4C28-8736-C53F41E59BBB}">
      <dgm:prSet/>
      <dgm:spPr/>
      <dgm:t>
        <a:bodyPr/>
        <a:lstStyle/>
        <a:p>
          <a:endParaRPr lang="en-US"/>
        </a:p>
      </dgm:t>
    </dgm:pt>
    <dgm:pt modelId="{1C897CAB-80A5-4205-A463-C8ABE645AC1B}" type="sibTrans" cxnId="{ACC64832-20BC-4C28-8736-C53F41E59BBB}">
      <dgm:prSet/>
      <dgm:spPr/>
      <dgm:t>
        <a:bodyPr/>
        <a:lstStyle/>
        <a:p>
          <a:endParaRPr lang="en-US"/>
        </a:p>
      </dgm:t>
    </dgm:pt>
    <dgm:pt modelId="{48D88B70-2F1B-4B33-9AB7-605BD917C2F1}">
      <dgm:prSet/>
      <dgm:spPr/>
      <dgm:t>
        <a:bodyPr/>
        <a:lstStyle/>
        <a:p>
          <a:r>
            <a:rPr lang="en-US" dirty="0"/>
            <a:t>Understanding around the economics in the Cloud</a:t>
          </a:r>
        </a:p>
      </dgm:t>
    </dgm:pt>
    <dgm:pt modelId="{00BD9988-8F42-4572-B8A8-6CFE232F08C0}" type="parTrans" cxnId="{3BD65886-684B-41FC-B156-6010400AAD30}">
      <dgm:prSet/>
      <dgm:spPr/>
      <dgm:t>
        <a:bodyPr/>
        <a:lstStyle/>
        <a:p>
          <a:endParaRPr lang="en-US"/>
        </a:p>
      </dgm:t>
    </dgm:pt>
    <dgm:pt modelId="{94CC4576-F111-4F35-A744-59F7D0C7F3A7}" type="sibTrans" cxnId="{3BD65886-684B-41FC-B156-6010400AAD30}">
      <dgm:prSet/>
      <dgm:spPr/>
      <dgm:t>
        <a:bodyPr/>
        <a:lstStyle/>
        <a:p>
          <a:endParaRPr lang="en-US"/>
        </a:p>
      </dgm:t>
    </dgm:pt>
    <dgm:pt modelId="{456B5C73-81A4-4B16-88ED-4CC72FC6150A}">
      <dgm:prSet/>
      <dgm:spPr/>
      <dgm:t>
        <a:bodyPr/>
        <a:lstStyle/>
        <a:p>
          <a:r>
            <a:rPr lang="en-US" dirty="0"/>
            <a:t>Introduction to a few key services within AWS</a:t>
          </a:r>
        </a:p>
      </dgm:t>
    </dgm:pt>
    <dgm:pt modelId="{AA2C0E90-6A47-4449-8871-ACC0BBB2313C}" type="parTrans" cxnId="{69072B88-EE50-473A-A29A-DCB54078DA4A}">
      <dgm:prSet/>
      <dgm:spPr/>
      <dgm:t>
        <a:bodyPr/>
        <a:lstStyle/>
        <a:p>
          <a:endParaRPr lang="en-US"/>
        </a:p>
      </dgm:t>
    </dgm:pt>
    <dgm:pt modelId="{1176A0CA-74A5-4848-B9C2-5580962BF0A2}" type="sibTrans" cxnId="{69072B88-EE50-473A-A29A-DCB54078DA4A}">
      <dgm:prSet/>
      <dgm:spPr/>
      <dgm:t>
        <a:bodyPr/>
        <a:lstStyle/>
        <a:p>
          <a:endParaRPr lang="en-US"/>
        </a:p>
      </dgm:t>
    </dgm:pt>
    <dgm:pt modelId="{C1869D9C-B3AC-4653-AEC8-E91274BA4404}">
      <dgm:prSet/>
      <dgm:spPr/>
      <dgm:t>
        <a:bodyPr/>
        <a:lstStyle/>
        <a:p>
          <a:r>
            <a:rPr lang="en-US" dirty="0"/>
            <a:t>Evaluating business value, ROI and TOC</a:t>
          </a:r>
        </a:p>
      </dgm:t>
    </dgm:pt>
    <dgm:pt modelId="{D32E01FA-C43F-4D64-9C21-FA35D342BC2A}" type="parTrans" cxnId="{D78AEB2B-ACDE-4923-9954-FA42C8393AF1}">
      <dgm:prSet/>
      <dgm:spPr/>
      <dgm:t>
        <a:bodyPr/>
        <a:lstStyle/>
        <a:p>
          <a:endParaRPr lang="en-US"/>
        </a:p>
      </dgm:t>
    </dgm:pt>
    <dgm:pt modelId="{AA44CF2B-56C6-40CD-B04E-83A2BBB7A544}" type="sibTrans" cxnId="{D78AEB2B-ACDE-4923-9954-FA42C8393AF1}">
      <dgm:prSet/>
      <dgm:spPr/>
      <dgm:t>
        <a:bodyPr/>
        <a:lstStyle/>
        <a:p>
          <a:endParaRPr lang="en-US"/>
        </a:p>
      </dgm:t>
    </dgm:pt>
    <dgm:pt modelId="{1DFA7EEA-802B-4445-987E-E03F11AB5C76}" type="pres">
      <dgm:prSet presAssocID="{0895D370-FF4E-4E0F-985F-9B57137D56B3}" presName="root" presStyleCnt="0">
        <dgm:presLayoutVars>
          <dgm:dir/>
          <dgm:resizeHandles val="exact"/>
        </dgm:presLayoutVars>
      </dgm:prSet>
      <dgm:spPr/>
    </dgm:pt>
    <dgm:pt modelId="{E03C752C-A499-4401-BEF5-B1FC3034CAA7}" type="pres">
      <dgm:prSet presAssocID="{6D7D11DB-2E71-4B72-A58D-46CACD1EF36F}" presName="compNode" presStyleCnt="0"/>
      <dgm:spPr/>
    </dgm:pt>
    <dgm:pt modelId="{896E4C1E-11F8-4E95-8E9E-299AA85F2E4A}" type="pres">
      <dgm:prSet presAssocID="{6D7D11DB-2E71-4B72-A58D-46CACD1EF36F}" presName="bgRect" presStyleLbl="bgShp" presStyleIdx="0" presStyleCnt="4"/>
      <dgm:spPr/>
    </dgm:pt>
    <dgm:pt modelId="{6EE8E780-B6E4-4049-8BBF-A69C1D24A146}" type="pres">
      <dgm:prSet presAssocID="{6D7D11DB-2E71-4B72-A58D-46CACD1EF3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C92FCB09-2A7A-4514-A407-19B7F321FF35}" type="pres">
      <dgm:prSet presAssocID="{6D7D11DB-2E71-4B72-A58D-46CACD1EF36F}" presName="spaceRect" presStyleCnt="0"/>
      <dgm:spPr/>
    </dgm:pt>
    <dgm:pt modelId="{74BCE24F-32F9-498E-9455-48DD676971A7}" type="pres">
      <dgm:prSet presAssocID="{6D7D11DB-2E71-4B72-A58D-46CACD1EF36F}" presName="parTx" presStyleLbl="revTx" presStyleIdx="0" presStyleCnt="4">
        <dgm:presLayoutVars>
          <dgm:chMax val="0"/>
          <dgm:chPref val="0"/>
        </dgm:presLayoutVars>
      </dgm:prSet>
      <dgm:spPr/>
    </dgm:pt>
    <dgm:pt modelId="{3EA82C46-1D00-4D59-B182-7378FADA623F}" type="pres">
      <dgm:prSet presAssocID="{1C897CAB-80A5-4205-A463-C8ABE645AC1B}" presName="sibTrans" presStyleCnt="0"/>
      <dgm:spPr/>
    </dgm:pt>
    <dgm:pt modelId="{55FB7857-1B69-48AB-870E-24DDBD866858}" type="pres">
      <dgm:prSet presAssocID="{48D88B70-2F1B-4B33-9AB7-605BD917C2F1}" presName="compNode" presStyleCnt="0"/>
      <dgm:spPr/>
    </dgm:pt>
    <dgm:pt modelId="{0A90470D-1B5D-43D2-84C7-C0352C08C505}" type="pres">
      <dgm:prSet presAssocID="{48D88B70-2F1B-4B33-9AB7-605BD917C2F1}" presName="bgRect" presStyleLbl="bgShp" presStyleIdx="1" presStyleCnt="4"/>
      <dgm:spPr/>
    </dgm:pt>
    <dgm:pt modelId="{C80C3EBC-FA6B-4956-A515-0A710DE31A61}" type="pres">
      <dgm:prSet presAssocID="{48D88B70-2F1B-4B33-9AB7-605BD917C2F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E01A1C34-3F31-41D7-AFBA-EF7F7B11C075}" type="pres">
      <dgm:prSet presAssocID="{48D88B70-2F1B-4B33-9AB7-605BD917C2F1}" presName="spaceRect" presStyleCnt="0"/>
      <dgm:spPr/>
    </dgm:pt>
    <dgm:pt modelId="{A232D3AC-8E97-4786-8F94-DB8034C0802D}" type="pres">
      <dgm:prSet presAssocID="{48D88B70-2F1B-4B33-9AB7-605BD917C2F1}" presName="parTx" presStyleLbl="revTx" presStyleIdx="1" presStyleCnt="4">
        <dgm:presLayoutVars>
          <dgm:chMax val="0"/>
          <dgm:chPref val="0"/>
        </dgm:presLayoutVars>
      </dgm:prSet>
      <dgm:spPr/>
    </dgm:pt>
    <dgm:pt modelId="{06D3B451-34C9-42BE-AE8F-D38B3E598911}" type="pres">
      <dgm:prSet presAssocID="{94CC4576-F111-4F35-A744-59F7D0C7F3A7}" presName="sibTrans" presStyleCnt="0"/>
      <dgm:spPr/>
    </dgm:pt>
    <dgm:pt modelId="{E5F9F6F2-5E5E-411E-B300-E9935819E8C8}" type="pres">
      <dgm:prSet presAssocID="{456B5C73-81A4-4B16-88ED-4CC72FC6150A}" presName="compNode" presStyleCnt="0"/>
      <dgm:spPr/>
    </dgm:pt>
    <dgm:pt modelId="{8CD2E75F-34E0-42D2-8627-A76E3B058A44}" type="pres">
      <dgm:prSet presAssocID="{456B5C73-81A4-4B16-88ED-4CC72FC6150A}" presName="bgRect" presStyleLbl="bgShp" presStyleIdx="2" presStyleCnt="4"/>
      <dgm:spPr/>
    </dgm:pt>
    <dgm:pt modelId="{72636BAF-1D04-4ED3-994C-5D7C24193C39}" type="pres">
      <dgm:prSet presAssocID="{456B5C73-81A4-4B16-88ED-4CC72FC6150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134E2ECB-AC3B-46A1-8BA0-C7D13D1AB12E}" type="pres">
      <dgm:prSet presAssocID="{456B5C73-81A4-4B16-88ED-4CC72FC6150A}" presName="spaceRect" presStyleCnt="0"/>
      <dgm:spPr/>
    </dgm:pt>
    <dgm:pt modelId="{2836A474-2A6D-43A3-9A1C-1A015117C6A9}" type="pres">
      <dgm:prSet presAssocID="{456B5C73-81A4-4B16-88ED-4CC72FC6150A}" presName="parTx" presStyleLbl="revTx" presStyleIdx="2" presStyleCnt="4">
        <dgm:presLayoutVars>
          <dgm:chMax val="0"/>
          <dgm:chPref val="0"/>
        </dgm:presLayoutVars>
      </dgm:prSet>
      <dgm:spPr/>
    </dgm:pt>
    <dgm:pt modelId="{3B02D336-CAFF-4CC1-9E3A-6CA6DB113526}" type="pres">
      <dgm:prSet presAssocID="{1176A0CA-74A5-4848-B9C2-5580962BF0A2}" presName="sibTrans" presStyleCnt="0"/>
      <dgm:spPr/>
    </dgm:pt>
    <dgm:pt modelId="{60D23589-5E19-4068-9BEA-92213AAFA2AC}" type="pres">
      <dgm:prSet presAssocID="{C1869D9C-B3AC-4653-AEC8-E91274BA4404}" presName="compNode" presStyleCnt="0"/>
      <dgm:spPr/>
    </dgm:pt>
    <dgm:pt modelId="{C7860A51-CF2B-43B4-87E7-9459A8EA5704}" type="pres">
      <dgm:prSet presAssocID="{C1869D9C-B3AC-4653-AEC8-E91274BA4404}" presName="bgRect" presStyleLbl="bgShp" presStyleIdx="3" presStyleCnt="4"/>
      <dgm:spPr/>
    </dgm:pt>
    <dgm:pt modelId="{A7E62F0C-EA0D-4CA5-A8CC-8F136C6E0058}" type="pres">
      <dgm:prSet presAssocID="{C1869D9C-B3AC-4653-AEC8-E91274BA44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4E3D05D2-9CC5-4B2A-BD43-2F017F4BAD04}" type="pres">
      <dgm:prSet presAssocID="{C1869D9C-B3AC-4653-AEC8-E91274BA4404}" presName="spaceRect" presStyleCnt="0"/>
      <dgm:spPr/>
    </dgm:pt>
    <dgm:pt modelId="{C8527C41-4052-4CC0-94A3-CC6FAF4CF0E7}" type="pres">
      <dgm:prSet presAssocID="{C1869D9C-B3AC-4653-AEC8-E91274BA4404}" presName="parTx" presStyleLbl="revTx" presStyleIdx="3" presStyleCnt="4">
        <dgm:presLayoutVars>
          <dgm:chMax val="0"/>
          <dgm:chPref val="0"/>
        </dgm:presLayoutVars>
      </dgm:prSet>
      <dgm:spPr/>
    </dgm:pt>
  </dgm:ptLst>
  <dgm:cxnLst>
    <dgm:cxn modelId="{0594F825-550D-43B4-8DE3-7CC88A7A324A}" type="presOf" srcId="{0895D370-FF4E-4E0F-985F-9B57137D56B3}" destId="{1DFA7EEA-802B-4445-987E-E03F11AB5C76}" srcOrd="0" destOrd="0" presId="urn:microsoft.com/office/officeart/2018/2/layout/IconVerticalSolidList"/>
    <dgm:cxn modelId="{D78AEB2B-ACDE-4923-9954-FA42C8393AF1}" srcId="{0895D370-FF4E-4E0F-985F-9B57137D56B3}" destId="{C1869D9C-B3AC-4653-AEC8-E91274BA4404}" srcOrd="3" destOrd="0" parTransId="{D32E01FA-C43F-4D64-9C21-FA35D342BC2A}" sibTransId="{AA44CF2B-56C6-40CD-B04E-83A2BBB7A544}"/>
    <dgm:cxn modelId="{ACC64832-20BC-4C28-8736-C53F41E59BBB}" srcId="{0895D370-FF4E-4E0F-985F-9B57137D56B3}" destId="{6D7D11DB-2E71-4B72-A58D-46CACD1EF36F}" srcOrd="0" destOrd="0" parTransId="{0F8869F9-E5F2-4E1D-82D0-3B591BCDF3B0}" sibTransId="{1C897CAB-80A5-4205-A463-C8ABE645AC1B}"/>
    <dgm:cxn modelId="{A82BC548-593A-4C13-9675-5E128931C338}" type="presOf" srcId="{48D88B70-2F1B-4B33-9AB7-605BD917C2F1}" destId="{A232D3AC-8E97-4786-8F94-DB8034C0802D}" srcOrd="0" destOrd="0" presId="urn:microsoft.com/office/officeart/2018/2/layout/IconVerticalSolidList"/>
    <dgm:cxn modelId="{3BD65886-684B-41FC-B156-6010400AAD30}" srcId="{0895D370-FF4E-4E0F-985F-9B57137D56B3}" destId="{48D88B70-2F1B-4B33-9AB7-605BD917C2F1}" srcOrd="1" destOrd="0" parTransId="{00BD9988-8F42-4572-B8A8-6CFE232F08C0}" sibTransId="{94CC4576-F111-4F35-A744-59F7D0C7F3A7}"/>
    <dgm:cxn modelId="{3CF6DC86-C51D-491E-B41A-D114BE9FB362}" type="presOf" srcId="{456B5C73-81A4-4B16-88ED-4CC72FC6150A}" destId="{2836A474-2A6D-43A3-9A1C-1A015117C6A9}" srcOrd="0" destOrd="0" presId="urn:microsoft.com/office/officeart/2018/2/layout/IconVerticalSolidList"/>
    <dgm:cxn modelId="{69072B88-EE50-473A-A29A-DCB54078DA4A}" srcId="{0895D370-FF4E-4E0F-985F-9B57137D56B3}" destId="{456B5C73-81A4-4B16-88ED-4CC72FC6150A}" srcOrd="2" destOrd="0" parTransId="{AA2C0E90-6A47-4449-8871-ACC0BBB2313C}" sibTransId="{1176A0CA-74A5-4848-B9C2-5580962BF0A2}"/>
    <dgm:cxn modelId="{6A32F4A7-7441-454C-A4FE-A439041A6461}" type="presOf" srcId="{C1869D9C-B3AC-4653-AEC8-E91274BA4404}" destId="{C8527C41-4052-4CC0-94A3-CC6FAF4CF0E7}" srcOrd="0" destOrd="0" presId="urn:microsoft.com/office/officeart/2018/2/layout/IconVerticalSolidList"/>
    <dgm:cxn modelId="{FA5D2AD1-0DBD-49B0-9BEB-F945E65EE1AF}" type="presOf" srcId="{6D7D11DB-2E71-4B72-A58D-46CACD1EF36F}" destId="{74BCE24F-32F9-498E-9455-48DD676971A7}" srcOrd="0" destOrd="0" presId="urn:microsoft.com/office/officeart/2018/2/layout/IconVerticalSolidList"/>
    <dgm:cxn modelId="{C7B88059-E809-44DC-ABCC-3849BE0049FB}" type="presParOf" srcId="{1DFA7EEA-802B-4445-987E-E03F11AB5C76}" destId="{E03C752C-A499-4401-BEF5-B1FC3034CAA7}" srcOrd="0" destOrd="0" presId="urn:microsoft.com/office/officeart/2018/2/layout/IconVerticalSolidList"/>
    <dgm:cxn modelId="{C405244C-45F0-49E9-8D58-B52C01720803}" type="presParOf" srcId="{E03C752C-A499-4401-BEF5-B1FC3034CAA7}" destId="{896E4C1E-11F8-4E95-8E9E-299AA85F2E4A}" srcOrd="0" destOrd="0" presId="urn:microsoft.com/office/officeart/2018/2/layout/IconVerticalSolidList"/>
    <dgm:cxn modelId="{0C5C1700-FFBA-4E00-B29E-C3924CD7E5B5}" type="presParOf" srcId="{E03C752C-A499-4401-BEF5-B1FC3034CAA7}" destId="{6EE8E780-B6E4-4049-8BBF-A69C1D24A146}" srcOrd="1" destOrd="0" presId="urn:microsoft.com/office/officeart/2018/2/layout/IconVerticalSolidList"/>
    <dgm:cxn modelId="{42D2EB34-7277-4815-9217-BAC40E80A279}" type="presParOf" srcId="{E03C752C-A499-4401-BEF5-B1FC3034CAA7}" destId="{C92FCB09-2A7A-4514-A407-19B7F321FF35}" srcOrd="2" destOrd="0" presId="urn:microsoft.com/office/officeart/2018/2/layout/IconVerticalSolidList"/>
    <dgm:cxn modelId="{00500929-6B0E-4FEA-8448-A89CA2C7ABDB}" type="presParOf" srcId="{E03C752C-A499-4401-BEF5-B1FC3034CAA7}" destId="{74BCE24F-32F9-498E-9455-48DD676971A7}" srcOrd="3" destOrd="0" presId="urn:microsoft.com/office/officeart/2018/2/layout/IconVerticalSolidList"/>
    <dgm:cxn modelId="{8A137079-22F4-4F0D-8F8A-F96FAE1B26BA}" type="presParOf" srcId="{1DFA7EEA-802B-4445-987E-E03F11AB5C76}" destId="{3EA82C46-1D00-4D59-B182-7378FADA623F}" srcOrd="1" destOrd="0" presId="urn:microsoft.com/office/officeart/2018/2/layout/IconVerticalSolidList"/>
    <dgm:cxn modelId="{A9D52A1E-3760-46EF-A3F6-630F5A13368E}" type="presParOf" srcId="{1DFA7EEA-802B-4445-987E-E03F11AB5C76}" destId="{55FB7857-1B69-48AB-870E-24DDBD866858}" srcOrd="2" destOrd="0" presId="urn:microsoft.com/office/officeart/2018/2/layout/IconVerticalSolidList"/>
    <dgm:cxn modelId="{550DF7FC-8A69-4430-BEA1-56338F5DC023}" type="presParOf" srcId="{55FB7857-1B69-48AB-870E-24DDBD866858}" destId="{0A90470D-1B5D-43D2-84C7-C0352C08C505}" srcOrd="0" destOrd="0" presId="urn:microsoft.com/office/officeart/2018/2/layout/IconVerticalSolidList"/>
    <dgm:cxn modelId="{4ECD7F89-EE36-4543-8E6C-4D4AAFE9996E}" type="presParOf" srcId="{55FB7857-1B69-48AB-870E-24DDBD866858}" destId="{C80C3EBC-FA6B-4956-A515-0A710DE31A61}" srcOrd="1" destOrd="0" presId="urn:microsoft.com/office/officeart/2018/2/layout/IconVerticalSolidList"/>
    <dgm:cxn modelId="{D4725560-61A9-49B9-B84D-2C2CDEBE645D}" type="presParOf" srcId="{55FB7857-1B69-48AB-870E-24DDBD866858}" destId="{E01A1C34-3F31-41D7-AFBA-EF7F7B11C075}" srcOrd="2" destOrd="0" presId="urn:microsoft.com/office/officeart/2018/2/layout/IconVerticalSolidList"/>
    <dgm:cxn modelId="{F6C9C460-33A7-49EE-88C0-6F544FC5C8FC}" type="presParOf" srcId="{55FB7857-1B69-48AB-870E-24DDBD866858}" destId="{A232D3AC-8E97-4786-8F94-DB8034C0802D}" srcOrd="3" destOrd="0" presId="urn:microsoft.com/office/officeart/2018/2/layout/IconVerticalSolidList"/>
    <dgm:cxn modelId="{31051002-E84B-4822-AE8C-4C3F56505128}" type="presParOf" srcId="{1DFA7EEA-802B-4445-987E-E03F11AB5C76}" destId="{06D3B451-34C9-42BE-AE8F-D38B3E598911}" srcOrd="3" destOrd="0" presId="urn:microsoft.com/office/officeart/2018/2/layout/IconVerticalSolidList"/>
    <dgm:cxn modelId="{15F668E7-F1F4-414F-BE33-3BAA1399C2CF}" type="presParOf" srcId="{1DFA7EEA-802B-4445-987E-E03F11AB5C76}" destId="{E5F9F6F2-5E5E-411E-B300-E9935819E8C8}" srcOrd="4" destOrd="0" presId="urn:microsoft.com/office/officeart/2018/2/layout/IconVerticalSolidList"/>
    <dgm:cxn modelId="{481BE85B-E81E-40DE-977D-3322DCFCBDA0}" type="presParOf" srcId="{E5F9F6F2-5E5E-411E-B300-E9935819E8C8}" destId="{8CD2E75F-34E0-42D2-8627-A76E3B058A44}" srcOrd="0" destOrd="0" presId="urn:microsoft.com/office/officeart/2018/2/layout/IconVerticalSolidList"/>
    <dgm:cxn modelId="{17F5A9C8-A1C0-4CE7-A17C-3015F3A80C68}" type="presParOf" srcId="{E5F9F6F2-5E5E-411E-B300-E9935819E8C8}" destId="{72636BAF-1D04-4ED3-994C-5D7C24193C39}" srcOrd="1" destOrd="0" presId="urn:microsoft.com/office/officeart/2018/2/layout/IconVerticalSolidList"/>
    <dgm:cxn modelId="{A181D006-B748-46DE-9521-122BD3225016}" type="presParOf" srcId="{E5F9F6F2-5E5E-411E-B300-E9935819E8C8}" destId="{134E2ECB-AC3B-46A1-8BA0-C7D13D1AB12E}" srcOrd="2" destOrd="0" presId="urn:microsoft.com/office/officeart/2018/2/layout/IconVerticalSolidList"/>
    <dgm:cxn modelId="{0F383F00-992E-4AE9-A124-C15F1D1425D0}" type="presParOf" srcId="{E5F9F6F2-5E5E-411E-B300-E9935819E8C8}" destId="{2836A474-2A6D-43A3-9A1C-1A015117C6A9}" srcOrd="3" destOrd="0" presId="urn:microsoft.com/office/officeart/2018/2/layout/IconVerticalSolidList"/>
    <dgm:cxn modelId="{6114FF93-AE4B-4466-97EA-7A127027676B}" type="presParOf" srcId="{1DFA7EEA-802B-4445-987E-E03F11AB5C76}" destId="{3B02D336-CAFF-4CC1-9E3A-6CA6DB113526}" srcOrd="5" destOrd="0" presId="urn:microsoft.com/office/officeart/2018/2/layout/IconVerticalSolidList"/>
    <dgm:cxn modelId="{836A6AF6-DD4D-4725-9DE4-612215EBC8F0}" type="presParOf" srcId="{1DFA7EEA-802B-4445-987E-E03F11AB5C76}" destId="{60D23589-5E19-4068-9BEA-92213AAFA2AC}" srcOrd="6" destOrd="0" presId="urn:microsoft.com/office/officeart/2018/2/layout/IconVerticalSolidList"/>
    <dgm:cxn modelId="{60D8B9EF-2E28-4C95-AD3A-6087FDD78C39}" type="presParOf" srcId="{60D23589-5E19-4068-9BEA-92213AAFA2AC}" destId="{C7860A51-CF2B-43B4-87E7-9459A8EA5704}" srcOrd="0" destOrd="0" presId="urn:microsoft.com/office/officeart/2018/2/layout/IconVerticalSolidList"/>
    <dgm:cxn modelId="{51CFB5AE-5DDC-4B79-9172-30783E876B15}" type="presParOf" srcId="{60D23589-5E19-4068-9BEA-92213AAFA2AC}" destId="{A7E62F0C-EA0D-4CA5-A8CC-8F136C6E0058}" srcOrd="1" destOrd="0" presId="urn:microsoft.com/office/officeart/2018/2/layout/IconVerticalSolidList"/>
    <dgm:cxn modelId="{02199FCC-D7DE-485A-AE74-CB2F917AF6E3}" type="presParOf" srcId="{60D23589-5E19-4068-9BEA-92213AAFA2AC}" destId="{4E3D05D2-9CC5-4B2A-BD43-2F017F4BAD04}" srcOrd="2" destOrd="0" presId="urn:microsoft.com/office/officeart/2018/2/layout/IconVerticalSolidList"/>
    <dgm:cxn modelId="{8486B672-2BBB-40DA-A711-2A9ECE7FEC44}" type="presParOf" srcId="{60D23589-5E19-4068-9BEA-92213AAFA2AC}" destId="{C8527C41-4052-4CC0-94A3-CC6FAF4CF0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E4C1E-11F8-4E95-8E9E-299AA85F2E4A}">
      <dsp:nvSpPr>
        <dsp:cNvPr id="0" name=""/>
        <dsp:cNvSpPr/>
      </dsp:nvSpPr>
      <dsp:spPr>
        <a:xfrm>
          <a:off x="0" y="2092"/>
          <a:ext cx="7293610" cy="10605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EE8E780-B6E4-4049-8BBF-A69C1D24A146}">
      <dsp:nvSpPr>
        <dsp:cNvPr id="0" name=""/>
        <dsp:cNvSpPr/>
      </dsp:nvSpPr>
      <dsp:spPr>
        <a:xfrm>
          <a:off x="320818" y="240717"/>
          <a:ext cx="583306" cy="5833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4BCE24F-32F9-498E-9455-48DD676971A7}">
      <dsp:nvSpPr>
        <dsp:cNvPr id="0" name=""/>
        <dsp:cNvSpPr/>
      </dsp:nvSpPr>
      <dsp:spPr>
        <a:xfrm>
          <a:off x="1224942" y="2092"/>
          <a:ext cx="6068667" cy="106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42" tIns="112242" rIns="112242" bIns="112242" numCol="1" spcCol="1270" anchor="ctr" anchorCtr="0">
          <a:noAutofit/>
        </a:bodyPr>
        <a:lstStyle/>
        <a:p>
          <a:pPr marL="0" lvl="0" indent="0" algn="l" defTabSz="977900">
            <a:lnSpc>
              <a:spcPct val="90000"/>
            </a:lnSpc>
            <a:spcBef>
              <a:spcPct val="0"/>
            </a:spcBef>
            <a:spcAft>
              <a:spcPct val="35000"/>
            </a:spcAft>
            <a:buNone/>
          </a:pPr>
          <a:r>
            <a:rPr lang="en-US" sz="2200" kern="1200"/>
            <a:t>How a cloud environment compares to your traditional infrastructure</a:t>
          </a:r>
        </a:p>
      </dsp:txBody>
      <dsp:txXfrm>
        <a:off x="1224942" y="2092"/>
        <a:ext cx="6068667" cy="1060556"/>
      </dsp:txXfrm>
    </dsp:sp>
    <dsp:sp modelId="{0A90470D-1B5D-43D2-84C7-C0352C08C505}">
      <dsp:nvSpPr>
        <dsp:cNvPr id="0" name=""/>
        <dsp:cNvSpPr/>
      </dsp:nvSpPr>
      <dsp:spPr>
        <a:xfrm>
          <a:off x="0" y="1327788"/>
          <a:ext cx="7293610" cy="10605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80C3EBC-FA6B-4956-A515-0A710DE31A61}">
      <dsp:nvSpPr>
        <dsp:cNvPr id="0" name=""/>
        <dsp:cNvSpPr/>
      </dsp:nvSpPr>
      <dsp:spPr>
        <a:xfrm>
          <a:off x="320818" y="1566413"/>
          <a:ext cx="583306" cy="5833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32D3AC-8E97-4786-8F94-DB8034C0802D}">
      <dsp:nvSpPr>
        <dsp:cNvPr id="0" name=""/>
        <dsp:cNvSpPr/>
      </dsp:nvSpPr>
      <dsp:spPr>
        <a:xfrm>
          <a:off x="1224942" y="1327788"/>
          <a:ext cx="6068667" cy="106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42" tIns="112242" rIns="112242" bIns="112242" numCol="1" spcCol="1270" anchor="ctr" anchorCtr="0">
          <a:noAutofit/>
        </a:bodyPr>
        <a:lstStyle/>
        <a:p>
          <a:pPr marL="0" lvl="0" indent="0" algn="l" defTabSz="977900">
            <a:lnSpc>
              <a:spcPct val="90000"/>
            </a:lnSpc>
            <a:spcBef>
              <a:spcPct val="0"/>
            </a:spcBef>
            <a:spcAft>
              <a:spcPct val="35000"/>
            </a:spcAft>
            <a:buNone/>
          </a:pPr>
          <a:r>
            <a:rPr lang="en-US" sz="2200" kern="1200" dirty="0"/>
            <a:t>Understanding around the economics in the Cloud</a:t>
          </a:r>
        </a:p>
      </dsp:txBody>
      <dsp:txXfrm>
        <a:off x="1224942" y="1327788"/>
        <a:ext cx="6068667" cy="1060556"/>
      </dsp:txXfrm>
    </dsp:sp>
    <dsp:sp modelId="{8CD2E75F-34E0-42D2-8627-A76E3B058A44}">
      <dsp:nvSpPr>
        <dsp:cNvPr id="0" name=""/>
        <dsp:cNvSpPr/>
      </dsp:nvSpPr>
      <dsp:spPr>
        <a:xfrm>
          <a:off x="0" y="2653484"/>
          <a:ext cx="7293610" cy="10605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2636BAF-1D04-4ED3-994C-5D7C24193C39}">
      <dsp:nvSpPr>
        <dsp:cNvPr id="0" name=""/>
        <dsp:cNvSpPr/>
      </dsp:nvSpPr>
      <dsp:spPr>
        <a:xfrm>
          <a:off x="320818" y="2892109"/>
          <a:ext cx="583306" cy="5833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836A474-2A6D-43A3-9A1C-1A015117C6A9}">
      <dsp:nvSpPr>
        <dsp:cNvPr id="0" name=""/>
        <dsp:cNvSpPr/>
      </dsp:nvSpPr>
      <dsp:spPr>
        <a:xfrm>
          <a:off x="1224942" y="2653484"/>
          <a:ext cx="6068667" cy="106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42" tIns="112242" rIns="112242" bIns="112242" numCol="1" spcCol="1270" anchor="ctr" anchorCtr="0">
          <a:noAutofit/>
        </a:bodyPr>
        <a:lstStyle/>
        <a:p>
          <a:pPr marL="0" lvl="0" indent="0" algn="l" defTabSz="977900">
            <a:lnSpc>
              <a:spcPct val="90000"/>
            </a:lnSpc>
            <a:spcBef>
              <a:spcPct val="0"/>
            </a:spcBef>
            <a:spcAft>
              <a:spcPct val="35000"/>
            </a:spcAft>
            <a:buNone/>
          </a:pPr>
          <a:r>
            <a:rPr lang="en-US" sz="2200" kern="1200" dirty="0"/>
            <a:t>Introduction to a few key services within AWS</a:t>
          </a:r>
        </a:p>
      </dsp:txBody>
      <dsp:txXfrm>
        <a:off x="1224942" y="2653484"/>
        <a:ext cx="6068667" cy="1060556"/>
      </dsp:txXfrm>
    </dsp:sp>
    <dsp:sp modelId="{C7860A51-CF2B-43B4-87E7-9459A8EA5704}">
      <dsp:nvSpPr>
        <dsp:cNvPr id="0" name=""/>
        <dsp:cNvSpPr/>
      </dsp:nvSpPr>
      <dsp:spPr>
        <a:xfrm>
          <a:off x="0" y="3979179"/>
          <a:ext cx="7293610" cy="10605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7E62F0C-EA0D-4CA5-A8CC-8F136C6E0058}">
      <dsp:nvSpPr>
        <dsp:cNvPr id="0" name=""/>
        <dsp:cNvSpPr/>
      </dsp:nvSpPr>
      <dsp:spPr>
        <a:xfrm>
          <a:off x="320818" y="4217805"/>
          <a:ext cx="583306" cy="5833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527C41-4052-4CC0-94A3-CC6FAF4CF0E7}">
      <dsp:nvSpPr>
        <dsp:cNvPr id="0" name=""/>
        <dsp:cNvSpPr/>
      </dsp:nvSpPr>
      <dsp:spPr>
        <a:xfrm>
          <a:off x="1224942" y="3979179"/>
          <a:ext cx="6068667" cy="1060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42" tIns="112242" rIns="112242" bIns="112242" numCol="1" spcCol="1270" anchor="ctr" anchorCtr="0">
          <a:noAutofit/>
        </a:bodyPr>
        <a:lstStyle/>
        <a:p>
          <a:pPr marL="0" lvl="0" indent="0" algn="l" defTabSz="977900">
            <a:lnSpc>
              <a:spcPct val="90000"/>
            </a:lnSpc>
            <a:spcBef>
              <a:spcPct val="0"/>
            </a:spcBef>
            <a:spcAft>
              <a:spcPct val="35000"/>
            </a:spcAft>
            <a:buNone/>
          </a:pPr>
          <a:r>
            <a:rPr lang="en-US" sz="2200" kern="1200" dirty="0"/>
            <a:t>Evaluating business value, ROI and TOC</a:t>
          </a:r>
        </a:p>
      </dsp:txBody>
      <dsp:txXfrm>
        <a:off x="1224942" y="3979179"/>
        <a:ext cx="6068667" cy="10605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25739-172D-874E-BC65-27344736F73F}" type="datetimeFigureOut">
              <a:rPr lang="en-US" smtClean="0"/>
              <a:t>2/19/19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C4AE5-BA29-DC45-B31E-78D8FBB7F108}" type="slidenum">
              <a:rPr lang="en-US" smtClean="0"/>
              <a:t>‹#›</a:t>
            </a:fld>
            <a:endParaRPr lang="en-US"/>
          </a:p>
        </p:txBody>
      </p:sp>
    </p:spTree>
    <p:extLst>
      <p:ext uri="{BB962C8B-B14F-4D97-AF65-F5344CB8AC3E}">
        <p14:creationId xmlns:p14="http://schemas.microsoft.com/office/powerpoint/2010/main" val="146198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3978131" y="8842030"/>
            <a:ext cx="3043342" cy="465454"/>
          </a:xfrm>
          <a:prstGeom prst="rect">
            <a:avLst/>
          </a:prstGeom>
          <a:noFill/>
          <a:ln>
            <a:noFill/>
          </a:ln>
        </p:spPr>
        <p:txBody>
          <a:bodyPr lIns="93315" tIns="46645" rIns="93315" bIns="4664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Pct val="25000"/>
                <a:buFontTx/>
                <a:buNone/>
                <a:tabLst/>
                <a:defRPr/>
              </a:pPr>
              <a:t>1</a:t>
            </a:fld>
            <a:endParaRPr kumimoji="0" lang="en-US" sz="12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63" name="Shape 6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 name="Shape 64"/>
          <p:cNvSpPr txBox="1">
            <a:spLocks noGrp="1"/>
          </p:cNvSpPr>
          <p:nvPr>
            <p:ph type="body" idx="1"/>
          </p:nvPr>
        </p:nvSpPr>
        <p:spPr>
          <a:xfrm>
            <a:off x="702309" y="4421822"/>
            <a:ext cx="5618479" cy="4189094"/>
          </a:xfrm>
          <a:prstGeom prst="rect">
            <a:avLst/>
          </a:prstGeom>
          <a:noFill/>
          <a:ln>
            <a:noFill/>
          </a:ln>
        </p:spPr>
        <p:txBody>
          <a:bodyPr lIns="93315" tIns="46645" rIns="93315" bIns="46645" anchor="t" anchorCtr="0">
            <a:noAutofit/>
          </a:bodyPr>
          <a:lstStyle/>
          <a:p>
            <a:pPr>
              <a:spcBef>
                <a:spcPts val="0"/>
              </a:spcBef>
              <a:buSzPct val="25000"/>
            </a:pPr>
            <a:endParaRPr dirty="0"/>
          </a:p>
        </p:txBody>
      </p:sp>
    </p:spTree>
    <p:extLst>
      <p:ext uri="{BB962C8B-B14F-4D97-AF65-F5344CB8AC3E}">
        <p14:creationId xmlns:p14="http://schemas.microsoft.com/office/powerpoint/2010/main" val="115444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sldNum" idx="12"/>
          </p:nvPr>
        </p:nvSpPr>
        <p:spPr>
          <a:xfrm>
            <a:off x="3978131" y="8842030"/>
            <a:ext cx="3043342" cy="465454"/>
          </a:xfrm>
          <a:prstGeom prst="rect">
            <a:avLst/>
          </a:prstGeom>
          <a:noFill/>
          <a:ln>
            <a:noFill/>
          </a:ln>
        </p:spPr>
        <p:txBody>
          <a:bodyPr lIns="93315" tIns="46645" rIns="93315" bIns="4664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Pct val="25000"/>
                <a:buFontTx/>
                <a:buNone/>
                <a:tabLst/>
                <a:defRPr/>
              </a:pPr>
              <a:t>2</a:t>
            </a:fld>
            <a:endParaRPr kumimoji="0" lang="en-US" sz="12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70" name="Shape 7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 name="Shape 71"/>
          <p:cNvSpPr txBox="1">
            <a:spLocks noGrp="1"/>
          </p:cNvSpPr>
          <p:nvPr>
            <p:ph type="body" idx="1"/>
          </p:nvPr>
        </p:nvSpPr>
        <p:spPr>
          <a:xfrm>
            <a:off x="702309" y="4421822"/>
            <a:ext cx="5618479" cy="4189094"/>
          </a:xfrm>
          <a:prstGeom prst="rect">
            <a:avLst/>
          </a:prstGeom>
          <a:noFill/>
          <a:ln>
            <a:noFill/>
          </a:ln>
        </p:spPr>
        <p:txBody>
          <a:bodyPr lIns="93315" tIns="46645" rIns="93315" bIns="46645" anchor="t" anchorCtr="0">
            <a:noAutofit/>
          </a:bodyPr>
          <a:lstStyle/>
          <a:p>
            <a:pPr>
              <a:spcBef>
                <a:spcPts val="0"/>
              </a:spcBef>
              <a:buSzPct val="25000"/>
            </a:pPr>
            <a:endParaRPr dirty="0"/>
          </a:p>
        </p:txBody>
      </p:sp>
    </p:spTree>
    <p:extLst>
      <p:ext uri="{BB962C8B-B14F-4D97-AF65-F5344CB8AC3E}">
        <p14:creationId xmlns:p14="http://schemas.microsoft.com/office/powerpoint/2010/main" val="41481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sldNum" idx="12"/>
          </p:nvPr>
        </p:nvSpPr>
        <p:spPr>
          <a:xfrm>
            <a:off x="3978131" y="8842030"/>
            <a:ext cx="3043342" cy="465454"/>
          </a:xfrm>
          <a:prstGeom prst="rect">
            <a:avLst/>
          </a:prstGeom>
          <a:noFill/>
          <a:ln>
            <a:noFill/>
          </a:ln>
        </p:spPr>
        <p:txBody>
          <a:bodyPr lIns="93315" tIns="46645" rIns="93315" bIns="4664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Pct val="25000"/>
                <a:buFontTx/>
                <a:buNone/>
                <a:tabLst/>
                <a:defRPr/>
              </a:pPr>
              <a:t>3</a:t>
            </a:fld>
            <a:endParaRPr kumimoji="0" lang="en-US" sz="12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70" name="Shape 7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 name="Shape 71"/>
          <p:cNvSpPr txBox="1">
            <a:spLocks noGrp="1"/>
          </p:cNvSpPr>
          <p:nvPr>
            <p:ph type="body" idx="1"/>
          </p:nvPr>
        </p:nvSpPr>
        <p:spPr>
          <a:xfrm>
            <a:off x="702309" y="4421822"/>
            <a:ext cx="5618479" cy="4189094"/>
          </a:xfrm>
          <a:prstGeom prst="rect">
            <a:avLst/>
          </a:prstGeom>
          <a:noFill/>
          <a:ln>
            <a:noFill/>
          </a:ln>
        </p:spPr>
        <p:txBody>
          <a:bodyPr lIns="93315" tIns="46645" rIns="93315" bIns="46645" anchor="t" anchorCtr="0">
            <a:noAutofit/>
          </a:bodyPr>
          <a:lstStyle/>
          <a:p>
            <a:pPr>
              <a:spcBef>
                <a:spcPts val="0"/>
              </a:spcBef>
              <a:buSzPct val="25000"/>
            </a:pPr>
            <a:endParaRPr dirty="0"/>
          </a:p>
        </p:txBody>
      </p:sp>
    </p:spTree>
    <p:extLst>
      <p:ext uri="{BB962C8B-B14F-4D97-AF65-F5344CB8AC3E}">
        <p14:creationId xmlns:p14="http://schemas.microsoft.com/office/powerpoint/2010/main" val="346222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sldNum" idx="12"/>
          </p:nvPr>
        </p:nvSpPr>
        <p:spPr>
          <a:xfrm>
            <a:off x="3978131" y="8842030"/>
            <a:ext cx="3043342" cy="465454"/>
          </a:xfrm>
          <a:prstGeom prst="rect">
            <a:avLst/>
          </a:prstGeom>
          <a:noFill/>
          <a:ln>
            <a:noFill/>
          </a:ln>
        </p:spPr>
        <p:txBody>
          <a:bodyPr lIns="93315" tIns="46645" rIns="93315" bIns="4664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Pct val="25000"/>
                <a:buFontTx/>
                <a:buNone/>
                <a:tabLst/>
                <a:defRPr/>
              </a:pPr>
              <a:t>4</a:t>
            </a:fld>
            <a:endParaRPr kumimoji="0" lang="en-US" sz="12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70" name="Shape 7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 name="Shape 71"/>
          <p:cNvSpPr txBox="1">
            <a:spLocks noGrp="1"/>
          </p:cNvSpPr>
          <p:nvPr>
            <p:ph type="body" idx="1"/>
          </p:nvPr>
        </p:nvSpPr>
        <p:spPr>
          <a:xfrm>
            <a:off x="702309" y="4421822"/>
            <a:ext cx="5618479" cy="4189094"/>
          </a:xfrm>
          <a:prstGeom prst="rect">
            <a:avLst/>
          </a:prstGeom>
          <a:noFill/>
          <a:ln>
            <a:noFill/>
          </a:ln>
        </p:spPr>
        <p:txBody>
          <a:bodyPr lIns="93315" tIns="46645" rIns="93315" bIns="46645" anchor="t" anchorCtr="0">
            <a:noAutofit/>
          </a:bodyPr>
          <a:lstStyle/>
          <a:p>
            <a:pPr>
              <a:spcBef>
                <a:spcPts val="0"/>
              </a:spcBef>
              <a:buSzPct val="25000"/>
            </a:pPr>
            <a:endParaRPr dirty="0"/>
          </a:p>
        </p:txBody>
      </p:sp>
    </p:spTree>
    <p:extLst>
      <p:ext uri="{BB962C8B-B14F-4D97-AF65-F5344CB8AC3E}">
        <p14:creationId xmlns:p14="http://schemas.microsoft.com/office/powerpoint/2010/main" val="114363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sldNum" idx="12"/>
          </p:nvPr>
        </p:nvSpPr>
        <p:spPr>
          <a:xfrm>
            <a:off x="3978131" y="8842030"/>
            <a:ext cx="3043342" cy="465454"/>
          </a:xfrm>
          <a:prstGeom prst="rect">
            <a:avLst/>
          </a:prstGeom>
          <a:noFill/>
          <a:ln>
            <a:noFill/>
          </a:ln>
        </p:spPr>
        <p:txBody>
          <a:bodyPr lIns="93315" tIns="46645" rIns="93315" bIns="4664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US" sz="12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70" name="Shape 7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 name="Shape 71"/>
          <p:cNvSpPr txBox="1">
            <a:spLocks noGrp="1"/>
          </p:cNvSpPr>
          <p:nvPr>
            <p:ph type="body" idx="1"/>
          </p:nvPr>
        </p:nvSpPr>
        <p:spPr>
          <a:xfrm>
            <a:off x="702309" y="4421822"/>
            <a:ext cx="5618479" cy="4189094"/>
          </a:xfrm>
          <a:prstGeom prst="rect">
            <a:avLst/>
          </a:prstGeom>
          <a:noFill/>
          <a:ln>
            <a:noFill/>
          </a:ln>
        </p:spPr>
        <p:txBody>
          <a:bodyPr lIns="93315" tIns="46645" rIns="93315" bIns="46645" anchor="t" anchorCtr="0">
            <a:noAutofit/>
          </a:bodyPr>
          <a:lstStyle/>
          <a:p>
            <a:pPr>
              <a:spcBef>
                <a:spcPts val="0"/>
              </a:spcBef>
              <a:buSzPct val="25000"/>
            </a:pPr>
            <a:endParaRPr dirty="0"/>
          </a:p>
        </p:txBody>
      </p:sp>
    </p:spTree>
    <p:extLst>
      <p:ext uri="{BB962C8B-B14F-4D97-AF65-F5344CB8AC3E}">
        <p14:creationId xmlns:p14="http://schemas.microsoft.com/office/powerpoint/2010/main" val="345324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2">
            <a:alphaModFix/>
          </a:blip>
          <a:srcRect/>
          <a:stretch/>
        </p:blipFill>
        <p:spPr>
          <a:xfrm>
            <a:off x="0" y="-3566"/>
            <a:ext cx="12192000" cy="6861567"/>
          </a:xfrm>
          <a:prstGeom prst="rect">
            <a:avLst/>
          </a:prstGeom>
          <a:noFill/>
          <a:ln>
            <a:noFill/>
          </a:ln>
        </p:spPr>
      </p:pic>
      <p:sp>
        <p:nvSpPr>
          <p:cNvPr id="16" name="Shape 16"/>
          <p:cNvSpPr txBox="1">
            <a:spLocks noGrp="1"/>
          </p:cNvSpPr>
          <p:nvPr>
            <p:ph type="ctrTitle"/>
          </p:nvPr>
        </p:nvSpPr>
        <p:spPr>
          <a:xfrm>
            <a:off x="548217" y="2286000"/>
            <a:ext cx="7986183" cy="12954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defRPr sz="3200" b="1" i="0" u="none" strike="noStrike" cap="none">
                <a:solidFill>
                  <a:schemeClr val="lt1"/>
                </a:solidFill>
                <a:latin typeface="Arial"/>
                <a:ea typeface="Arial"/>
                <a:cs typeface="Arial"/>
                <a:sym typeface="Arial"/>
              </a:defRPr>
            </a:lvl1pPr>
            <a:lvl2pPr marL="0" marR="0" lvl="1"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2pPr>
            <a:lvl3pPr marL="0" marR="0" lvl="2"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3pPr>
            <a:lvl4pPr marL="0" marR="0" lvl="3"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4pPr>
            <a:lvl5pPr marL="0" marR="0" lvl="4"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5pPr>
            <a:lvl6pPr marL="457200" marR="0" lvl="5"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6pPr>
            <a:lvl7pPr marL="914400" marR="0" lvl="6"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7pPr>
            <a:lvl8pPr marL="1371600" marR="0" lvl="7"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8pPr>
            <a:lvl9pPr marL="1828800" marR="0" lvl="8"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548217" y="3702051"/>
            <a:ext cx="7986183" cy="1327149"/>
          </a:xfrm>
          <a:prstGeom prst="rect">
            <a:avLst/>
          </a:prstGeom>
          <a:noFill/>
          <a:ln>
            <a:noFill/>
          </a:ln>
        </p:spPr>
        <p:txBody>
          <a:bodyPr lIns="91425" tIns="91425" rIns="91425" bIns="91425" anchor="t" anchorCtr="0"/>
          <a:lstStyle>
            <a:lvl1pPr marL="0" marR="0" lvl="0" indent="0" algn="l" rtl="0">
              <a:lnSpc>
                <a:spcPct val="95000"/>
              </a:lnSpc>
              <a:spcBef>
                <a:spcPts val="720"/>
              </a:spcBef>
              <a:spcAft>
                <a:spcPts val="0"/>
              </a:spcAft>
              <a:buClr>
                <a:schemeClr val="lt2"/>
              </a:buClr>
              <a:buFont typeface="Noto Symbol"/>
              <a:buNone/>
              <a:defRPr sz="2400" b="0" i="0" u="none" strike="noStrike" cap="none">
                <a:solidFill>
                  <a:schemeClr val="lt1"/>
                </a:solidFill>
                <a:latin typeface="Arial"/>
                <a:ea typeface="Arial"/>
                <a:cs typeface="Arial"/>
                <a:sym typeface="Arial"/>
              </a:defRPr>
            </a:lvl1pPr>
            <a:lvl2pPr marL="411163" marR="0" lvl="1" indent="-65976" algn="l" rtl="0">
              <a:lnSpc>
                <a:spcPct val="95000"/>
              </a:lnSpc>
              <a:spcBef>
                <a:spcPts val="720"/>
              </a:spcBef>
              <a:spcAft>
                <a:spcPts val="0"/>
              </a:spcAft>
              <a:buClr>
                <a:schemeClr val="lt2"/>
              </a:buClr>
              <a:buFont typeface="Arial"/>
              <a:buChar char="•"/>
              <a:defRPr sz="1800" b="0" i="0" u="none" strike="noStrike" cap="none">
                <a:solidFill>
                  <a:srgbClr val="172D37"/>
                </a:solidFill>
                <a:latin typeface="Arial"/>
                <a:ea typeface="Arial"/>
                <a:cs typeface="Arial"/>
                <a:sym typeface="Arial"/>
              </a:defRPr>
            </a:lvl2pPr>
            <a:lvl3pPr marL="576263" marR="0" lvl="2" indent="-66230"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3pPr>
            <a:lvl4pPr marL="750888" marR="0" lvl="3" indent="-75755"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4pPr>
            <a:lvl5pPr marL="917575" marR="0" lvl="4" indent="-64642"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5pPr>
            <a:lvl6pPr marL="1374775" marR="0" lvl="5"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6pPr>
            <a:lvl7pPr marL="1831975" marR="0" lvl="6"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7pPr>
            <a:lvl8pPr marL="2289175" marR="0" lvl="7"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8pPr>
            <a:lvl9pPr marL="2746375" marR="0" lvl="8"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4018822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04283" y="457201"/>
            <a:ext cx="9044517" cy="781049"/>
          </a:xfrm>
          <a:prstGeom prst="rect">
            <a:avLst/>
          </a:prstGeom>
          <a:noFill/>
          <a:ln>
            <a:noFill/>
          </a:ln>
        </p:spPr>
        <p:txBody>
          <a:bodyPr lIns="91425" tIns="91425" rIns="91425" bIns="91425" anchor="ctr" anchorCtr="0"/>
          <a:lstStyle>
            <a:lvl1pPr lvl="0" rtl="0">
              <a:spcBef>
                <a:spcPts val="0"/>
              </a:spcBef>
              <a:defRPr sz="3000" b="1"/>
            </a:lvl1pPr>
            <a:lvl2pPr lvl="1" rtl="0">
              <a:spcBef>
                <a:spcPts val="0"/>
              </a:spcBef>
              <a:defRPr sz="2800" b="1">
                <a:solidFill>
                  <a:schemeClr val="dk2"/>
                </a:solidFill>
                <a:latin typeface="Arial"/>
                <a:ea typeface="Arial"/>
                <a:cs typeface="Arial"/>
                <a:sym typeface="Arial"/>
              </a:defRPr>
            </a:lvl2pPr>
            <a:lvl3pPr lvl="2" rtl="0">
              <a:spcBef>
                <a:spcPts val="0"/>
              </a:spcBef>
              <a:defRPr sz="2800" b="1">
                <a:solidFill>
                  <a:schemeClr val="dk2"/>
                </a:solidFill>
                <a:latin typeface="Arial"/>
                <a:ea typeface="Arial"/>
                <a:cs typeface="Arial"/>
                <a:sym typeface="Arial"/>
              </a:defRPr>
            </a:lvl3pPr>
            <a:lvl4pPr lvl="3" rtl="0">
              <a:spcBef>
                <a:spcPts val="0"/>
              </a:spcBef>
              <a:defRPr sz="2800" b="1">
                <a:solidFill>
                  <a:schemeClr val="dk2"/>
                </a:solidFill>
                <a:latin typeface="Arial"/>
                <a:ea typeface="Arial"/>
                <a:cs typeface="Arial"/>
                <a:sym typeface="Arial"/>
              </a:defRPr>
            </a:lvl4pPr>
            <a:lvl5pPr lvl="4" rtl="0">
              <a:spcBef>
                <a:spcPts val="0"/>
              </a:spcBef>
              <a:defRPr sz="2800" b="1">
                <a:solidFill>
                  <a:schemeClr val="dk2"/>
                </a:solidFill>
                <a:latin typeface="Arial"/>
                <a:ea typeface="Arial"/>
                <a:cs typeface="Arial"/>
                <a:sym typeface="Arial"/>
              </a:defRPr>
            </a:lvl5pPr>
            <a:lvl6pPr lvl="5" rtl="0">
              <a:spcBef>
                <a:spcPts val="0"/>
              </a:spcBef>
              <a:defRPr sz="2800" b="1">
                <a:solidFill>
                  <a:schemeClr val="dk2"/>
                </a:solidFill>
                <a:latin typeface="Arial"/>
                <a:ea typeface="Arial"/>
                <a:cs typeface="Arial"/>
                <a:sym typeface="Arial"/>
              </a:defRPr>
            </a:lvl6pPr>
            <a:lvl7pPr lvl="6" rtl="0">
              <a:spcBef>
                <a:spcPts val="0"/>
              </a:spcBef>
              <a:defRPr sz="2800" b="1">
                <a:solidFill>
                  <a:schemeClr val="dk2"/>
                </a:solidFill>
                <a:latin typeface="Arial"/>
                <a:ea typeface="Arial"/>
                <a:cs typeface="Arial"/>
                <a:sym typeface="Arial"/>
              </a:defRPr>
            </a:lvl7pPr>
            <a:lvl8pPr lvl="7" rtl="0">
              <a:spcBef>
                <a:spcPts val="0"/>
              </a:spcBef>
              <a:defRPr sz="2800" b="1">
                <a:solidFill>
                  <a:schemeClr val="dk2"/>
                </a:solidFill>
                <a:latin typeface="Arial"/>
                <a:ea typeface="Arial"/>
                <a:cs typeface="Arial"/>
                <a:sym typeface="Arial"/>
              </a:defRPr>
            </a:lvl8pPr>
            <a:lvl9pPr lvl="8" rtl="0">
              <a:spcBef>
                <a:spcPts val="0"/>
              </a:spcBef>
              <a:defRPr sz="2800" b="1">
                <a:solidFill>
                  <a:schemeClr val="dk2"/>
                </a:solidFill>
                <a:latin typeface="Arial"/>
                <a:ea typeface="Arial"/>
                <a:cs typeface="Arial"/>
                <a:sym typeface="Arial"/>
              </a:defRPr>
            </a:lvl9pPr>
          </a:lstStyle>
          <a:p>
            <a:endParaRPr/>
          </a:p>
        </p:txBody>
      </p:sp>
      <p:sp>
        <p:nvSpPr>
          <p:cNvPr id="20" name="Shape 20"/>
          <p:cNvSpPr txBox="1">
            <a:spLocks noGrp="1"/>
          </p:cNvSpPr>
          <p:nvPr>
            <p:ph type="body" idx="1"/>
          </p:nvPr>
        </p:nvSpPr>
        <p:spPr>
          <a:xfrm>
            <a:off x="406400" y="1447800"/>
            <a:ext cx="10363200" cy="4681536"/>
          </a:xfrm>
          <a:prstGeom prst="rect">
            <a:avLst/>
          </a:prstGeom>
          <a:noFill/>
          <a:ln>
            <a:noFill/>
          </a:ln>
        </p:spPr>
        <p:txBody>
          <a:bodyPr lIns="91425" tIns="91425" rIns="91425" bIns="91425" anchor="t" anchorCtr="0"/>
          <a:lstStyle>
            <a:lvl1pPr marL="233363" lvl="0" indent="-103823" algn="l" rtl="0">
              <a:lnSpc>
                <a:spcPct val="95000"/>
              </a:lnSpc>
              <a:spcBef>
                <a:spcPts val="2200"/>
              </a:spcBef>
              <a:spcAft>
                <a:spcPts val="0"/>
              </a:spcAft>
              <a:buClr>
                <a:schemeClr val="lt2"/>
              </a:buClr>
              <a:buFont typeface="Arial"/>
              <a:buChar char="•"/>
              <a:defRPr sz="2000">
                <a:solidFill>
                  <a:srgbClr val="172D37"/>
                </a:solidFill>
                <a:latin typeface="Arial"/>
                <a:ea typeface="Arial"/>
                <a:cs typeface="Arial"/>
                <a:sym typeface="Arial"/>
              </a:defRPr>
            </a:lvl1pPr>
            <a:lvl2pPr marL="411163" lvl="1" indent="-65976" algn="l" rtl="0">
              <a:lnSpc>
                <a:spcPct val="95000"/>
              </a:lnSpc>
              <a:spcBef>
                <a:spcPts val="720"/>
              </a:spcBef>
              <a:spcAft>
                <a:spcPts val="0"/>
              </a:spcAft>
              <a:buClr>
                <a:schemeClr val="lt2"/>
              </a:buClr>
              <a:buFont typeface="Arial"/>
              <a:buChar char="•"/>
              <a:defRPr>
                <a:solidFill>
                  <a:srgbClr val="172D37"/>
                </a:solidFill>
                <a:latin typeface="Arial"/>
                <a:ea typeface="Arial"/>
                <a:cs typeface="Arial"/>
                <a:sym typeface="Arial"/>
              </a:defRPr>
            </a:lvl2pPr>
            <a:lvl3pPr marL="576263" lvl="2" indent="-66230"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3pPr>
            <a:lvl4pPr marL="750888" lvl="3" indent="-75755"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4pPr>
            <a:lvl5pPr marL="917575" lvl="4" indent="-64642"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5pPr>
            <a:lvl6pPr marL="1374775" lvl="5"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6pPr>
            <a:lvl7pPr marL="1831975" lvl="6"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7pPr>
            <a:lvl8pPr marL="2289175" lvl="7"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8pPr>
            <a:lvl9pPr marL="2746375" lvl="8"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65847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lvl="0" algn="l" rtl="0">
              <a:spcBef>
                <a:spcPts val="0"/>
              </a:spcBef>
              <a:defRPr sz="3000" b="0" cap="none"/>
            </a:lvl1pPr>
            <a:lvl2pPr lvl="1" rtl="0">
              <a:spcBef>
                <a:spcPts val="0"/>
              </a:spcBef>
              <a:defRPr sz="2800" b="1">
                <a:solidFill>
                  <a:schemeClr val="dk2"/>
                </a:solidFill>
                <a:latin typeface="Arial"/>
                <a:ea typeface="Arial"/>
                <a:cs typeface="Arial"/>
                <a:sym typeface="Arial"/>
              </a:defRPr>
            </a:lvl2pPr>
            <a:lvl3pPr lvl="2" rtl="0">
              <a:spcBef>
                <a:spcPts val="0"/>
              </a:spcBef>
              <a:defRPr sz="2800" b="1">
                <a:solidFill>
                  <a:schemeClr val="dk2"/>
                </a:solidFill>
                <a:latin typeface="Arial"/>
                <a:ea typeface="Arial"/>
                <a:cs typeface="Arial"/>
                <a:sym typeface="Arial"/>
              </a:defRPr>
            </a:lvl3pPr>
            <a:lvl4pPr lvl="3" rtl="0">
              <a:spcBef>
                <a:spcPts val="0"/>
              </a:spcBef>
              <a:defRPr sz="2800" b="1">
                <a:solidFill>
                  <a:schemeClr val="dk2"/>
                </a:solidFill>
                <a:latin typeface="Arial"/>
                <a:ea typeface="Arial"/>
                <a:cs typeface="Arial"/>
                <a:sym typeface="Arial"/>
              </a:defRPr>
            </a:lvl4pPr>
            <a:lvl5pPr lvl="4" rtl="0">
              <a:spcBef>
                <a:spcPts val="0"/>
              </a:spcBef>
              <a:defRPr sz="2800" b="1">
                <a:solidFill>
                  <a:schemeClr val="dk2"/>
                </a:solidFill>
                <a:latin typeface="Arial"/>
                <a:ea typeface="Arial"/>
                <a:cs typeface="Arial"/>
                <a:sym typeface="Arial"/>
              </a:defRPr>
            </a:lvl5pPr>
            <a:lvl6pPr lvl="5" rtl="0">
              <a:spcBef>
                <a:spcPts val="0"/>
              </a:spcBef>
              <a:defRPr sz="2800" b="1">
                <a:solidFill>
                  <a:schemeClr val="dk2"/>
                </a:solidFill>
                <a:latin typeface="Arial"/>
                <a:ea typeface="Arial"/>
                <a:cs typeface="Arial"/>
                <a:sym typeface="Arial"/>
              </a:defRPr>
            </a:lvl6pPr>
            <a:lvl7pPr lvl="6" rtl="0">
              <a:spcBef>
                <a:spcPts val="0"/>
              </a:spcBef>
              <a:defRPr sz="2800" b="1">
                <a:solidFill>
                  <a:schemeClr val="dk2"/>
                </a:solidFill>
                <a:latin typeface="Arial"/>
                <a:ea typeface="Arial"/>
                <a:cs typeface="Arial"/>
                <a:sym typeface="Arial"/>
              </a:defRPr>
            </a:lvl7pPr>
            <a:lvl8pPr lvl="7" rtl="0">
              <a:spcBef>
                <a:spcPts val="0"/>
              </a:spcBef>
              <a:defRPr sz="2800" b="1">
                <a:solidFill>
                  <a:schemeClr val="dk2"/>
                </a:solidFill>
                <a:latin typeface="Arial"/>
                <a:ea typeface="Arial"/>
                <a:cs typeface="Arial"/>
                <a:sym typeface="Arial"/>
              </a:defRPr>
            </a:lvl8pPr>
            <a:lvl9pPr lvl="8" rtl="0">
              <a:spcBef>
                <a:spcPts val="0"/>
              </a:spcBef>
              <a:defRPr sz="2800" b="1">
                <a:solidFill>
                  <a:schemeClr val="dk2"/>
                </a:solidFill>
                <a:latin typeface="Arial"/>
                <a:ea typeface="Arial"/>
                <a:cs typeface="Arial"/>
                <a:sym typeface="Arial"/>
              </a:defRPr>
            </a:lvl9pPr>
          </a:lstStyle>
          <a:p>
            <a:endParaRPr/>
          </a:p>
        </p:txBody>
      </p:sp>
      <p:sp>
        <p:nvSpPr>
          <p:cNvPr id="23" name="Shape 23"/>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Tree>
    <p:extLst>
      <p:ext uri="{BB962C8B-B14F-4D97-AF65-F5344CB8AC3E}">
        <p14:creationId xmlns:p14="http://schemas.microsoft.com/office/powerpoint/2010/main" val="59137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04283" y="45720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26" name="Shape 26"/>
          <p:cNvSpPr txBox="1">
            <a:spLocks noGrp="1"/>
          </p:cNvSpPr>
          <p:nvPr>
            <p:ph type="body" idx="1"/>
          </p:nvPr>
        </p:nvSpPr>
        <p:spPr>
          <a:xfrm>
            <a:off x="406401" y="1447800"/>
            <a:ext cx="5079999" cy="4681536"/>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27" name="Shape 27"/>
          <p:cNvSpPr txBox="1">
            <a:spLocks noGrp="1"/>
          </p:cNvSpPr>
          <p:nvPr>
            <p:ph type="body" idx="2"/>
          </p:nvPr>
        </p:nvSpPr>
        <p:spPr>
          <a:xfrm>
            <a:off x="6197601" y="1447800"/>
            <a:ext cx="5079999" cy="4681536"/>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extLst>
      <p:ext uri="{BB962C8B-B14F-4D97-AF65-F5344CB8AC3E}">
        <p14:creationId xmlns:p14="http://schemas.microsoft.com/office/powerpoint/2010/main" val="691707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06400" y="304800"/>
            <a:ext cx="109728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2800" b="1">
                <a:solidFill>
                  <a:schemeClr val="dk2"/>
                </a:solidFill>
                <a:latin typeface="Arial"/>
                <a:ea typeface="Arial"/>
                <a:cs typeface="Arial"/>
                <a:sym typeface="Arial"/>
              </a:defRPr>
            </a:lvl2pPr>
            <a:lvl3pPr lvl="2" rtl="0">
              <a:spcBef>
                <a:spcPts val="0"/>
              </a:spcBef>
              <a:defRPr sz="2800" b="1">
                <a:solidFill>
                  <a:schemeClr val="dk2"/>
                </a:solidFill>
                <a:latin typeface="Arial"/>
                <a:ea typeface="Arial"/>
                <a:cs typeface="Arial"/>
                <a:sym typeface="Arial"/>
              </a:defRPr>
            </a:lvl3pPr>
            <a:lvl4pPr lvl="3" rtl="0">
              <a:spcBef>
                <a:spcPts val="0"/>
              </a:spcBef>
              <a:defRPr sz="2800" b="1">
                <a:solidFill>
                  <a:schemeClr val="dk2"/>
                </a:solidFill>
                <a:latin typeface="Arial"/>
                <a:ea typeface="Arial"/>
                <a:cs typeface="Arial"/>
                <a:sym typeface="Arial"/>
              </a:defRPr>
            </a:lvl4pPr>
            <a:lvl5pPr lvl="4" rtl="0">
              <a:spcBef>
                <a:spcPts val="0"/>
              </a:spcBef>
              <a:defRPr sz="2800" b="1">
                <a:solidFill>
                  <a:schemeClr val="dk2"/>
                </a:solidFill>
                <a:latin typeface="Arial"/>
                <a:ea typeface="Arial"/>
                <a:cs typeface="Arial"/>
                <a:sym typeface="Arial"/>
              </a:defRPr>
            </a:lvl5pPr>
            <a:lvl6pPr lvl="5" rtl="0">
              <a:spcBef>
                <a:spcPts val="0"/>
              </a:spcBef>
              <a:defRPr sz="2800" b="1">
                <a:solidFill>
                  <a:schemeClr val="dk2"/>
                </a:solidFill>
                <a:latin typeface="Arial"/>
                <a:ea typeface="Arial"/>
                <a:cs typeface="Arial"/>
                <a:sym typeface="Arial"/>
              </a:defRPr>
            </a:lvl6pPr>
            <a:lvl7pPr lvl="6" rtl="0">
              <a:spcBef>
                <a:spcPts val="0"/>
              </a:spcBef>
              <a:defRPr sz="2800" b="1">
                <a:solidFill>
                  <a:schemeClr val="dk2"/>
                </a:solidFill>
                <a:latin typeface="Arial"/>
                <a:ea typeface="Arial"/>
                <a:cs typeface="Arial"/>
                <a:sym typeface="Arial"/>
              </a:defRPr>
            </a:lvl7pPr>
            <a:lvl8pPr lvl="7" rtl="0">
              <a:spcBef>
                <a:spcPts val="0"/>
              </a:spcBef>
              <a:defRPr sz="2800" b="1">
                <a:solidFill>
                  <a:schemeClr val="dk2"/>
                </a:solidFill>
                <a:latin typeface="Arial"/>
                <a:ea typeface="Arial"/>
                <a:cs typeface="Arial"/>
                <a:sym typeface="Arial"/>
              </a:defRPr>
            </a:lvl8pPr>
            <a:lvl9pPr lvl="8" rtl="0">
              <a:spcBef>
                <a:spcPts val="0"/>
              </a:spcBef>
              <a:defRPr sz="2800" b="1">
                <a:solidFill>
                  <a:schemeClr val="dk2"/>
                </a:solidFill>
                <a:latin typeface="Arial"/>
                <a:ea typeface="Arial"/>
                <a:cs typeface="Arial"/>
                <a:sym typeface="Arial"/>
              </a:defRPr>
            </a:lvl9pPr>
          </a:lstStyle>
          <a:p>
            <a:endParaRPr/>
          </a:p>
        </p:txBody>
      </p:sp>
      <p:sp>
        <p:nvSpPr>
          <p:cNvPr id="30" name="Shape 30"/>
          <p:cNvSpPr txBox="1">
            <a:spLocks noGrp="1"/>
          </p:cNvSpPr>
          <p:nvPr>
            <p:ph type="body" idx="1"/>
          </p:nvPr>
        </p:nvSpPr>
        <p:spPr>
          <a:xfrm>
            <a:off x="404283" y="1535112"/>
            <a:ext cx="5386916" cy="639762"/>
          </a:xfrm>
          <a:prstGeom prst="rect">
            <a:avLst/>
          </a:prstGeom>
          <a:noFill/>
          <a:ln>
            <a:noFill/>
          </a:ln>
        </p:spPr>
        <p:txBody>
          <a:bodyPr lIns="91425" tIns="91425" rIns="91425" bIns="91425" anchor="b" anchorCtr="0"/>
          <a:lstStyle>
            <a:lvl1pPr marL="0" lvl="0" indent="0" rtl="0">
              <a:spcBef>
                <a:spcPts val="0"/>
              </a:spcBef>
              <a:buFont typeface="Arial"/>
              <a:buNone/>
              <a:defRPr sz="2400" b="0" i="0"/>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31" name="Shape 31"/>
          <p:cNvSpPr txBox="1">
            <a:spLocks noGrp="1"/>
          </p:cNvSpPr>
          <p:nvPr>
            <p:ph type="body" idx="2"/>
          </p:nvPr>
        </p:nvSpPr>
        <p:spPr>
          <a:xfrm>
            <a:off x="404283" y="2174875"/>
            <a:ext cx="5386916"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2" name="Shape 32"/>
          <p:cNvSpPr txBox="1">
            <a:spLocks noGrp="1"/>
          </p:cNvSpPr>
          <p:nvPr>
            <p:ph type="body" idx="3"/>
          </p:nvPr>
        </p:nvSpPr>
        <p:spPr>
          <a:xfrm>
            <a:off x="5994400" y="1524000"/>
            <a:ext cx="5389032" cy="639762"/>
          </a:xfrm>
          <a:prstGeom prst="rect">
            <a:avLst/>
          </a:prstGeom>
          <a:noFill/>
          <a:ln>
            <a:noFill/>
          </a:ln>
        </p:spPr>
        <p:txBody>
          <a:bodyPr lIns="91425" tIns="91425" rIns="91425" bIns="91425" anchor="b" anchorCtr="0"/>
          <a:lstStyle>
            <a:lvl1pPr marL="0" lvl="0" indent="0" rtl="0">
              <a:spcBef>
                <a:spcPts val="0"/>
              </a:spcBef>
              <a:buFont typeface="Arial"/>
              <a:buNone/>
              <a:defRPr sz="2400" b="0"/>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33" name="Shape 33"/>
          <p:cNvSpPr txBox="1">
            <a:spLocks noGrp="1"/>
          </p:cNvSpPr>
          <p:nvPr>
            <p:ph type="body" idx="4"/>
          </p:nvPr>
        </p:nvSpPr>
        <p:spPr>
          <a:xfrm>
            <a:off x="5994400" y="2174875"/>
            <a:ext cx="5389032"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extLst>
      <p:ext uri="{BB962C8B-B14F-4D97-AF65-F5344CB8AC3E}">
        <p14:creationId xmlns:p14="http://schemas.microsoft.com/office/powerpoint/2010/main" val="907613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04283" y="45720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317266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35691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2800" b="1">
                <a:solidFill>
                  <a:schemeClr val="dk2"/>
                </a:solidFill>
                <a:latin typeface="Arial"/>
                <a:ea typeface="Arial"/>
                <a:cs typeface="Arial"/>
                <a:sym typeface="Arial"/>
              </a:defRPr>
            </a:lvl2pPr>
            <a:lvl3pPr lvl="2" rtl="0">
              <a:spcBef>
                <a:spcPts val="0"/>
              </a:spcBef>
              <a:defRPr sz="2800" b="1">
                <a:solidFill>
                  <a:schemeClr val="dk2"/>
                </a:solidFill>
                <a:latin typeface="Arial"/>
                <a:ea typeface="Arial"/>
                <a:cs typeface="Arial"/>
                <a:sym typeface="Arial"/>
              </a:defRPr>
            </a:lvl3pPr>
            <a:lvl4pPr lvl="3" rtl="0">
              <a:spcBef>
                <a:spcPts val="0"/>
              </a:spcBef>
              <a:defRPr sz="2800" b="1">
                <a:solidFill>
                  <a:schemeClr val="dk2"/>
                </a:solidFill>
                <a:latin typeface="Arial"/>
                <a:ea typeface="Arial"/>
                <a:cs typeface="Arial"/>
                <a:sym typeface="Arial"/>
              </a:defRPr>
            </a:lvl4pPr>
            <a:lvl5pPr lvl="4" rtl="0">
              <a:spcBef>
                <a:spcPts val="0"/>
              </a:spcBef>
              <a:defRPr sz="2800" b="1">
                <a:solidFill>
                  <a:schemeClr val="dk2"/>
                </a:solidFill>
                <a:latin typeface="Arial"/>
                <a:ea typeface="Arial"/>
                <a:cs typeface="Arial"/>
                <a:sym typeface="Arial"/>
              </a:defRPr>
            </a:lvl5pPr>
            <a:lvl6pPr lvl="5" rtl="0">
              <a:spcBef>
                <a:spcPts val="0"/>
              </a:spcBef>
              <a:defRPr sz="2800" b="1">
                <a:solidFill>
                  <a:schemeClr val="dk2"/>
                </a:solidFill>
                <a:latin typeface="Arial"/>
                <a:ea typeface="Arial"/>
                <a:cs typeface="Arial"/>
                <a:sym typeface="Arial"/>
              </a:defRPr>
            </a:lvl6pPr>
            <a:lvl7pPr lvl="6" rtl="0">
              <a:spcBef>
                <a:spcPts val="0"/>
              </a:spcBef>
              <a:defRPr sz="2800" b="1">
                <a:solidFill>
                  <a:schemeClr val="dk2"/>
                </a:solidFill>
                <a:latin typeface="Arial"/>
                <a:ea typeface="Arial"/>
                <a:cs typeface="Arial"/>
                <a:sym typeface="Arial"/>
              </a:defRPr>
            </a:lvl7pPr>
            <a:lvl8pPr lvl="7" rtl="0">
              <a:spcBef>
                <a:spcPts val="0"/>
              </a:spcBef>
              <a:defRPr sz="2800" b="1">
                <a:solidFill>
                  <a:schemeClr val="dk2"/>
                </a:solidFill>
                <a:latin typeface="Arial"/>
                <a:ea typeface="Arial"/>
                <a:cs typeface="Arial"/>
                <a:sym typeface="Arial"/>
              </a:defRPr>
            </a:lvl8pPr>
            <a:lvl9pPr lvl="8" rtl="0">
              <a:spcBef>
                <a:spcPts val="0"/>
              </a:spcBef>
              <a:defRPr sz="2800" b="1">
                <a:solidFill>
                  <a:schemeClr val="dk2"/>
                </a:solidFill>
                <a:latin typeface="Arial"/>
                <a:ea typeface="Arial"/>
                <a:cs typeface="Arial"/>
                <a:sym typeface="Arial"/>
              </a:defRPr>
            </a:lvl9pPr>
          </a:lstStyle>
          <a:p>
            <a:endParaRPr/>
          </a:p>
        </p:txBody>
      </p:sp>
      <p:sp>
        <p:nvSpPr>
          <p:cNvPr id="39" name="Shape 39"/>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40" name="Shape 40"/>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extLst>
      <p:ext uri="{BB962C8B-B14F-4D97-AF65-F5344CB8AC3E}">
        <p14:creationId xmlns:p14="http://schemas.microsoft.com/office/powerpoint/2010/main" val="249167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2800" b="1">
                <a:solidFill>
                  <a:schemeClr val="dk2"/>
                </a:solidFill>
                <a:latin typeface="Arial"/>
                <a:ea typeface="Arial"/>
                <a:cs typeface="Arial"/>
                <a:sym typeface="Arial"/>
              </a:defRPr>
            </a:lvl2pPr>
            <a:lvl3pPr lvl="2" rtl="0">
              <a:spcBef>
                <a:spcPts val="0"/>
              </a:spcBef>
              <a:defRPr sz="2800" b="1">
                <a:solidFill>
                  <a:schemeClr val="dk2"/>
                </a:solidFill>
                <a:latin typeface="Arial"/>
                <a:ea typeface="Arial"/>
                <a:cs typeface="Arial"/>
                <a:sym typeface="Arial"/>
              </a:defRPr>
            </a:lvl3pPr>
            <a:lvl4pPr lvl="3" rtl="0">
              <a:spcBef>
                <a:spcPts val="0"/>
              </a:spcBef>
              <a:defRPr sz="2800" b="1">
                <a:solidFill>
                  <a:schemeClr val="dk2"/>
                </a:solidFill>
                <a:latin typeface="Arial"/>
                <a:ea typeface="Arial"/>
                <a:cs typeface="Arial"/>
                <a:sym typeface="Arial"/>
              </a:defRPr>
            </a:lvl4pPr>
            <a:lvl5pPr lvl="4" rtl="0">
              <a:spcBef>
                <a:spcPts val="0"/>
              </a:spcBef>
              <a:defRPr sz="2800" b="1">
                <a:solidFill>
                  <a:schemeClr val="dk2"/>
                </a:solidFill>
                <a:latin typeface="Arial"/>
                <a:ea typeface="Arial"/>
                <a:cs typeface="Arial"/>
                <a:sym typeface="Arial"/>
              </a:defRPr>
            </a:lvl5pPr>
            <a:lvl6pPr lvl="5" rtl="0">
              <a:spcBef>
                <a:spcPts val="0"/>
              </a:spcBef>
              <a:defRPr sz="2800" b="1">
                <a:solidFill>
                  <a:schemeClr val="dk2"/>
                </a:solidFill>
                <a:latin typeface="Arial"/>
                <a:ea typeface="Arial"/>
                <a:cs typeface="Arial"/>
                <a:sym typeface="Arial"/>
              </a:defRPr>
            </a:lvl6pPr>
            <a:lvl7pPr lvl="6" rtl="0">
              <a:spcBef>
                <a:spcPts val="0"/>
              </a:spcBef>
              <a:defRPr sz="2800" b="1">
                <a:solidFill>
                  <a:schemeClr val="dk2"/>
                </a:solidFill>
                <a:latin typeface="Arial"/>
                <a:ea typeface="Arial"/>
                <a:cs typeface="Arial"/>
                <a:sym typeface="Arial"/>
              </a:defRPr>
            </a:lvl7pPr>
            <a:lvl8pPr lvl="7" rtl="0">
              <a:spcBef>
                <a:spcPts val="0"/>
              </a:spcBef>
              <a:defRPr sz="2800" b="1">
                <a:solidFill>
                  <a:schemeClr val="dk2"/>
                </a:solidFill>
                <a:latin typeface="Arial"/>
                <a:ea typeface="Arial"/>
                <a:cs typeface="Arial"/>
                <a:sym typeface="Arial"/>
              </a:defRPr>
            </a:lvl8pPr>
            <a:lvl9pPr lvl="8" rtl="0">
              <a:spcBef>
                <a:spcPts val="0"/>
              </a:spcBef>
              <a:defRPr sz="2800" b="1">
                <a:solidFill>
                  <a:schemeClr val="dk2"/>
                </a:solidFill>
                <a:latin typeface="Arial"/>
                <a:ea typeface="Arial"/>
                <a:cs typeface="Arial"/>
                <a:sym typeface="Arial"/>
              </a:defRPr>
            </a:lvl9pPr>
          </a:lstStyle>
          <a:p>
            <a:endParaRPr/>
          </a:p>
        </p:txBody>
      </p:sp>
      <p:sp>
        <p:nvSpPr>
          <p:cNvPr id="43" name="Shape 43"/>
          <p:cNvSpPr>
            <a:spLocks noGrp="1"/>
          </p:cNvSpPr>
          <p:nvPr>
            <p:ph type="pic" idx="2"/>
          </p:nvPr>
        </p:nvSpPr>
        <p:spPr>
          <a:xfrm>
            <a:off x="2389718" y="612775"/>
            <a:ext cx="73151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extLst>
      <p:ext uri="{BB962C8B-B14F-4D97-AF65-F5344CB8AC3E}">
        <p14:creationId xmlns:p14="http://schemas.microsoft.com/office/powerpoint/2010/main" val="429496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04283" y="45720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47" name="Shape 47"/>
          <p:cNvSpPr txBox="1">
            <a:spLocks noGrp="1"/>
          </p:cNvSpPr>
          <p:nvPr>
            <p:ph type="body" idx="1"/>
          </p:nvPr>
        </p:nvSpPr>
        <p:spPr>
          <a:xfrm rot="5400000">
            <a:off x="3247231" y="-1240632"/>
            <a:ext cx="4681536" cy="10363200"/>
          </a:xfrm>
          <a:prstGeom prst="rect">
            <a:avLst/>
          </a:prstGeom>
          <a:noFill/>
          <a:ln>
            <a:noFill/>
          </a:ln>
        </p:spPr>
        <p:txBody>
          <a:bodyPr lIns="91425" tIns="91425" rIns="91425" bIns="91425" anchor="t" anchorCtr="0"/>
          <a:lstStyle>
            <a:lvl1pPr marL="233363" lvl="0" indent="-103823" algn="l" rtl="0">
              <a:lnSpc>
                <a:spcPct val="95000"/>
              </a:lnSpc>
              <a:spcBef>
                <a:spcPts val="2200"/>
              </a:spcBef>
              <a:spcAft>
                <a:spcPts val="0"/>
              </a:spcAft>
              <a:buClr>
                <a:schemeClr val="lt2"/>
              </a:buClr>
              <a:buFont typeface="Arial"/>
              <a:buChar char="•"/>
              <a:defRPr sz="2000">
                <a:solidFill>
                  <a:srgbClr val="172D37"/>
                </a:solidFill>
                <a:latin typeface="Arial"/>
                <a:ea typeface="Arial"/>
                <a:cs typeface="Arial"/>
                <a:sym typeface="Arial"/>
              </a:defRPr>
            </a:lvl1pPr>
            <a:lvl2pPr marL="411163" lvl="1" indent="-65976" algn="l" rtl="0">
              <a:lnSpc>
                <a:spcPct val="95000"/>
              </a:lnSpc>
              <a:spcBef>
                <a:spcPts val="720"/>
              </a:spcBef>
              <a:spcAft>
                <a:spcPts val="0"/>
              </a:spcAft>
              <a:buClr>
                <a:schemeClr val="lt2"/>
              </a:buClr>
              <a:buFont typeface="Arial"/>
              <a:buChar char="•"/>
              <a:defRPr>
                <a:solidFill>
                  <a:srgbClr val="172D37"/>
                </a:solidFill>
                <a:latin typeface="Arial"/>
                <a:ea typeface="Arial"/>
                <a:cs typeface="Arial"/>
                <a:sym typeface="Arial"/>
              </a:defRPr>
            </a:lvl2pPr>
            <a:lvl3pPr marL="576263" lvl="2" indent="-66230"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3pPr>
            <a:lvl4pPr marL="750888" lvl="3" indent="-75755"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4pPr>
            <a:lvl5pPr marL="917575" lvl="4" indent="-64642"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5pPr>
            <a:lvl6pPr marL="1374775" lvl="5"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6pPr>
            <a:lvl7pPr marL="1831975" lvl="6"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7pPr>
            <a:lvl8pPr marL="2289175" lvl="7"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8pPr>
            <a:lvl9pPr marL="2746375" lvl="8"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2035659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7088982" y="1983581"/>
            <a:ext cx="5786437" cy="2590800"/>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50" name="Shape 50"/>
          <p:cNvSpPr txBox="1">
            <a:spLocks noGrp="1"/>
          </p:cNvSpPr>
          <p:nvPr>
            <p:ph type="body" idx="1"/>
          </p:nvPr>
        </p:nvSpPr>
        <p:spPr>
          <a:xfrm rot="5400000">
            <a:off x="1805782" y="-505619"/>
            <a:ext cx="5786437" cy="7569200"/>
          </a:xfrm>
          <a:prstGeom prst="rect">
            <a:avLst/>
          </a:prstGeom>
          <a:noFill/>
          <a:ln>
            <a:noFill/>
          </a:ln>
        </p:spPr>
        <p:txBody>
          <a:bodyPr lIns="91425" tIns="91425" rIns="91425" bIns="91425" anchor="t" anchorCtr="0"/>
          <a:lstStyle>
            <a:lvl1pPr marL="233363" lvl="0" indent="-103823" algn="l" rtl="0">
              <a:lnSpc>
                <a:spcPct val="95000"/>
              </a:lnSpc>
              <a:spcBef>
                <a:spcPts val="2200"/>
              </a:spcBef>
              <a:spcAft>
                <a:spcPts val="0"/>
              </a:spcAft>
              <a:buClr>
                <a:schemeClr val="lt2"/>
              </a:buClr>
              <a:buFont typeface="Arial"/>
              <a:buChar char="•"/>
              <a:defRPr sz="2000">
                <a:solidFill>
                  <a:srgbClr val="172D37"/>
                </a:solidFill>
                <a:latin typeface="Arial"/>
                <a:ea typeface="Arial"/>
                <a:cs typeface="Arial"/>
                <a:sym typeface="Arial"/>
              </a:defRPr>
            </a:lvl1pPr>
            <a:lvl2pPr marL="411163" lvl="1" indent="-65976" algn="l" rtl="0">
              <a:lnSpc>
                <a:spcPct val="95000"/>
              </a:lnSpc>
              <a:spcBef>
                <a:spcPts val="720"/>
              </a:spcBef>
              <a:spcAft>
                <a:spcPts val="0"/>
              </a:spcAft>
              <a:buClr>
                <a:schemeClr val="lt2"/>
              </a:buClr>
              <a:buFont typeface="Arial"/>
              <a:buChar char="•"/>
              <a:defRPr>
                <a:solidFill>
                  <a:srgbClr val="172D37"/>
                </a:solidFill>
                <a:latin typeface="Arial"/>
                <a:ea typeface="Arial"/>
                <a:cs typeface="Arial"/>
                <a:sym typeface="Arial"/>
              </a:defRPr>
            </a:lvl2pPr>
            <a:lvl3pPr marL="576263" lvl="2" indent="-66230"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3pPr>
            <a:lvl4pPr marL="750888" lvl="3" indent="-75755"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4pPr>
            <a:lvl5pPr marL="917575" lvl="4" indent="-64642"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5pPr>
            <a:lvl6pPr marL="1374775" lvl="5"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6pPr>
            <a:lvl7pPr marL="1831975" lvl="6"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7pPr>
            <a:lvl8pPr marL="2289175" lvl="7"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8pPr>
            <a:lvl9pPr marL="2746375" lvl="8"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50756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06400" y="66675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53" name="Shape 53"/>
          <p:cNvSpPr>
            <a:spLocks noGrp="1"/>
          </p:cNvSpPr>
          <p:nvPr>
            <p:ph type="chart" idx="2"/>
          </p:nvPr>
        </p:nvSpPr>
        <p:spPr>
          <a:xfrm>
            <a:off x="406400" y="1490662"/>
            <a:ext cx="10363200" cy="4681536"/>
          </a:xfrm>
          <a:prstGeom prst="rect">
            <a:avLst/>
          </a:prstGeom>
          <a:noFill/>
          <a:ln>
            <a:noFill/>
          </a:ln>
        </p:spPr>
        <p:txBody>
          <a:bodyPr lIns="91425" tIns="91425" rIns="91425" bIns="91425" anchor="t" anchorCtr="0"/>
          <a:lstStyle>
            <a:lvl1pPr marL="0" marR="0" lvl="0" indent="0" algn="l" rtl="0">
              <a:spcBef>
                <a:spcPts val="0"/>
              </a:spcBef>
              <a:defRPr sz="18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59702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06400" y="45720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56" name="Shape 56"/>
          <p:cNvSpPr txBox="1">
            <a:spLocks noGrp="1"/>
          </p:cNvSpPr>
          <p:nvPr>
            <p:ph type="body" idx="1"/>
          </p:nvPr>
        </p:nvSpPr>
        <p:spPr>
          <a:xfrm>
            <a:off x="406401" y="1447800"/>
            <a:ext cx="5079999" cy="4681536"/>
          </a:xfrm>
          <a:prstGeom prst="rect">
            <a:avLst/>
          </a:prstGeom>
          <a:noFill/>
          <a:ln>
            <a:noFill/>
          </a:ln>
        </p:spPr>
        <p:txBody>
          <a:bodyPr lIns="91425" tIns="91425" rIns="91425" bIns="91425" anchor="t" anchorCtr="0"/>
          <a:lstStyle>
            <a:lvl1pPr marL="233363" lvl="0" indent="-103823" algn="l" rtl="0">
              <a:lnSpc>
                <a:spcPct val="95000"/>
              </a:lnSpc>
              <a:spcBef>
                <a:spcPts val="2200"/>
              </a:spcBef>
              <a:spcAft>
                <a:spcPts val="0"/>
              </a:spcAft>
              <a:buClr>
                <a:schemeClr val="lt2"/>
              </a:buClr>
              <a:buFont typeface="Arial"/>
              <a:buChar char="•"/>
              <a:defRPr sz="2000">
                <a:solidFill>
                  <a:srgbClr val="172D37"/>
                </a:solidFill>
                <a:latin typeface="Arial"/>
                <a:ea typeface="Arial"/>
                <a:cs typeface="Arial"/>
                <a:sym typeface="Arial"/>
              </a:defRPr>
            </a:lvl1pPr>
            <a:lvl2pPr marL="411163" lvl="1" indent="-65976" algn="l" rtl="0">
              <a:lnSpc>
                <a:spcPct val="95000"/>
              </a:lnSpc>
              <a:spcBef>
                <a:spcPts val="720"/>
              </a:spcBef>
              <a:spcAft>
                <a:spcPts val="0"/>
              </a:spcAft>
              <a:buClr>
                <a:schemeClr val="lt2"/>
              </a:buClr>
              <a:buFont typeface="Arial"/>
              <a:buChar char="•"/>
              <a:defRPr>
                <a:solidFill>
                  <a:srgbClr val="172D37"/>
                </a:solidFill>
                <a:latin typeface="Arial"/>
                <a:ea typeface="Arial"/>
                <a:cs typeface="Arial"/>
                <a:sym typeface="Arial"/>
              </a:defRPr>
            </a:lvl2pPr>
            <a:lvl3pPr marL="576263" lvl="2" indent="-66230"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3pPr>
            <a:lvl4pPr marL="750888" lvl="3" indent="-75755"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4pPr>
            <a:lvl5pPr marL="917575" lvl="4" indent="-64642"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5pPr>
            <a:lvl6pPr marL="1374775" lvl="5"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6pPr>
            <a:lvl7pPr marL="1831975" lvl="6"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7pPr>
            <a:lvl8pPr marL="2289175" lvl="7"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8pPr>
            <a:lvl9pPr marL="2746375" lvl="8"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9pPr>
          </a:lstStyle>
          <a:p>
            <a:endParaRPr/>
          </a:p>
        </p:txBody>
      </p:sp>
      <p:sp>
        <p:nvSpPr>
          <p:cNvPr id="57" name="Shape 57"/>
          <p:cNvSpPr txBox="1">
            <a:spLocks noGrp="1"/>
          </p:cNvSpPr>
          <p:nvPr>
            <p:ph type="body" idx="2"/>
          </p:nvPr>
        </p:nvSpPr>
        <p:spPr>
          <a:xfrm>
            <a:off x="5892801" y="1447800"/>
            <a:ext cx="5079999" cy="4681536"/>
          </a:xfrm>
          <a:prstGeom prst="rect">
            <a:avLst/>
          </a:prstGeom>
          <a:noFill/>
          <a:ln>
            <a:noFill/>
          </a:ln>
        </p:spPr>
        <p:txBody>
          <a:bodyPr lIns="91425" tIns="91425" rIns="91425" bIns="91425" anchor="t" anchorCtr="0"/>
          <a:lstStyle>
            <a:lvl1pPr marL="233363" lvl="0" indent="-103823" algn="l" rtl="0">
              <a:lnSpc>
                <a:spcPct val="95000"/>
              </a:lnSpc>
              <a:spcBef>
                <a:spcPts val="2200"/>
              </a:spcBef>
              <a:spcAft>
                <a:spcPts val="0"/>
              </a:spcAft>
              <a:buClr>
                <a:schemeClr val="lt2"/>
              </a:buClr>
              <a:buFont typeface="Arial"/>
              <a:buChar char="•"/>
              <a:defRPr sz="2000">
                <a:solidFill>
                  <a:srgbClr val="172D37"/>
                </a:solidFill>
                <a:latin typeface="Arial"/>
                <a:ea typeface="Arial"/>
                <a:cs typeface="Arial"/>
                <a:sym typeface="Arial"/>
              </a:defRPr>
            </a:lvl1pPr>
            <a:lvl2pPr marL="411163" lvl="1" indent="-65976" algn="l" rtl="0">
              <a:lnSpc>
                <a:spcPct val="95000"/>
              </a:lnSpc>
              <a:spcBef>
                <a:spcPts val="720"/>
              </a:spcBef>
              <a:spcAft>
                <a:spcPts val="0"/>
              </a:spcAft>
              <a:buClr>
                <a:schemeClr val="lt2"/>
              </a:buClr>
              <a:buFont typeface="Arial"/>
              <a:buChar char="•"/>
              <a:defRPr>
                <a:solidFill>
                  <a:srgbClr val="172D37"/>
                </a:solidFill>
                <a:latin typeface="Arial"/>
                <a:ea typeface="Arial"/>
                <a:cs typeface="Arial"/>
                <a:sym typeface="Arial"/>
              </a:defRPr>
            </a:lvl2pPr>
            <a:lvl3pPr marL="576263" lvl="2" indent="-66230"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3pPr>
            <a:lvl4pPr marL="750888" lvl="3" indent="-75755"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4pPr>
            <a:lvl5pPr marL="917575" lvl="4" indent="-64642" algn="l" rtl="0">
              <a:lnSpc>
                <a:spcPct val="95000"/>
              </a:lnSpc>
              <a:spcBef>
                <a:spcPts val="640"/>
              </a:spcBef>
              <a:spcAft>
                <a:spcPts val="0"/>
              </a:spcAft>
              <a:buClr>
                <a:schemeClr val="lt2"/>
              </a:buClr>
              <a:buFont typeface="Arial"/>
              <a:buChar char="•"/>
              <a:defRPr sz="1600">
                <a:solidFill>
                  <a:srgbClr val="172D37"/>
                </a:solidFill>
                <a:latin typeface="Arial"/>
                <a:ea typeface="Arial"/>
                <a:cs typeface="Arial"/>
                <a:sym typeface="Arial"/>
              </a:defRPr>
            </a:lvl5pPr>
            <a:lvl6pPr marL="1374775" lvl="5"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6pPr>
            <a:lvl7pPr marL="1831975" lvl="6"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7pPr>
            <a:lvl8pPr marL="2289175" lvl="7"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8pPr>
            <a:lvl9pPr marL="2746375" lvl="8" indent="-66675" algn="l" rtl="0">
              <a:lnSpc>
                <a:spcPct val="95000"/>
              </a:lnSpc>
              <a:spcBef>
                <a:spcPts val="640"/>
              </a:spcBef>
              <a:spcAft>
                <a:spcPts val="0"/>
              </a:spcAft>
              <a:buClr>
                <a:schemeClr val="lt2"/>
              </a:buClr>
              <a:buFont typeface="Arial"/>
              <a:buChar char="–"/>
              <a:defRPr sz="1600">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3368813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06400" y="457201"/>
            <a:ext cx="9044517" cy="781049"/>
          </a:xfrm>
          <a:prstGeom prst="rect">
            <a:avLst/>
          </a:prstGeom>
          <a:noFill/>
          <a:ln>
            <a:noFill/>
          </a:ln>
        </p:spPr>
        <p:txBody>
          <a:bodyPr lIns="91425" tIns="91425" rIns="91425" bIns="91425" anchor="ctr" anchorCtr="0"/>
          <a:lstStyle>
            <a:lvl1pPr lvl="0" algn="l" rtl="0">
              <a:lnSpc>
                <a:spcPct val="85000"/>
              </a:lnSpc>
              <a:spcBef>
                <a:spcPts val="0"/>
              </a:spcBef>
              <a:spcAft>
                <a:spcPts val="0"/>
              </a:spcAft>
              <a:defRPr sz="3000" b="1">
                <a:solidFill>
                  <a:srgbClr val="EA610F"/>
                </a:solidFill>
                <a:latin typeface="Arial"/>
                <a:ea typeface="Arial"/>
                <a:cs typeface="Arial"/>
                <a:sym typeface="Arial"/>
              </a:defRPr>
            </a:lvl1pPr>
            <a:lvl2pPr lvl="1" algn="l" rtl="0">
              <a:lnSpc>
                <a:spcPct val="85000"/>
              </a:lnSpc>
              <a:spcBef>
                <a:spcPts val="0"/>
              </a:spcBef>
              <a:spcAft>
                <a:spcPts val="0"/>
              </a:spcAft>
              <a:defRPr sz="2800" b="1">
                <a:solidFill>
                  <a:schemeClr val="dk2"/>
                </a:solidFill>
                <a:latin typeface="Arial"/>
                <a:ea typeface="Arial"/>
                <a:cs typeface="Arial"/>
                <a:sym typeface="Arial"/>
              </a:defRPr>
            </a:lvl2pPr>
            <a:lvl3pPr lvl="2" algn="l" rtl="0">
              <a:lnSpc>
                <a:spcPct val="85000"/>
              </a:lnSpc>
              <a:spcBef>
                <a:spcPts val="0"/>
              </a:spcBef>
              <a:spcAft>
                <a:spcPts val="0"/>
              </a:spcAft>
              <a:defRPr sz="2800" b="1">
                <a:solidFill>
                  <a:schemeClr val="dk2"/>
                </a:solidFill>
                <a:latin typeface="Arial"/>
                <a:ea typeface="Arial"/>
                <a:cs typeface="Arial"/>
                <a:sym typeface="Arial"/>
              </a:defRPr>
            </a:lvl3pPr>
            <a:lvl4pPr lvl="3" algn="l" rtl="0">
              <a:lnSpc>
                <a:spcPct val="85000"/>
              </a:lnSpc>
              <a:spcBef>
                <a:spcPts val="0"/>
              </a:spcBef>
              <a:spcAft>
                <a:spcPts val="0"/>
              </a:spcAft>
              <a:defRPr sz="2800" b="1">
                <a:solidFill>
                  <a:schemeClr val="dk2"/>
                </a:solidFill>
                <a:latin typeface="Arial"/>
                <a:ea typeface="Arial"/>
                <a:cs typeface="Arial"/>
                <a:sym typeface="Arial"/>
              </a:defRPr>
            </a:lvl4pPr>
            <a:lvl5pPr lvl="4" algn="l" rtl="0">
              <a:lnSpc>
                <a:spcPct val="85000"/>
              </a:lnSpc>
              <a:spcBef>
                <a:spcPts val="0"/>
              </a:spcBef>
              <a:spcAft>
                <a:spcPts val="0"/>
              </a:spcAft>
              <a:defRPr sz="2800" b="1">
                <a:solidFill>
                  <a:schemeClr val="dk2"/>
                </a:solidFill>
                <a:latin typeface="Arial"/>
                <a:ea typeface="Arial"/>
                <a:cs typeface="Arial"/>
                <a:sym typeface="Arial"/>
              </a:defRPr>
            </a:lvl5pPr>
            <a:lvl6pPr marL="457200" lvl="5" algn="l" rtl="0">
              <a:lnSpc>
                <a:spcPct val="85000"/>
              </a:lnSpc>
              <a:spcBef>
                <a:spcPts val="0"/>
              </a:spcBef>
              <a:spcAft>
                <a:spcPts val="0"/>
              </a:spcAft>
              <a:defRPr sz="2800" b="1">
                <a:solidFill>
                  <a:schemeClr val="dk2"/>
                </a:solidFill>
                <a:latin typeface="Arial"/>
                <a:ea typeface="Arial"/>
                <a:cs typeface="Arial"/>
                <a:sym typeface="Arial"/>
              </a:defRPr>
            </a:lvl6pPr>
            <a:lvl7pPr marL="914400" lvl="6" algn="l" rtl="0">
              <a:lnSpc>
                <a:spcPct val="85000"/>
              </a:lnSpc>
              <a:spcBef>
                <a:spcPts val="0"/>
              </a:spcBef>
              <a:spcAft>
                <a:spcPts val="0"/>
              </a:spcAft>
              <a:defRPr sz="2800" b="1">
                <a:solidFill>
                  <a:schemeClr val="dk2"/>
                </a:solidFill>
                <a:latin typeface="Arial"/>
                <a:ea typeface="Arial"/>
                <a:cs typeface="Arial"/>
                <a:sym typeface="Arial"/>
              </a:defRPr>
            </a:lvl7pPr>
            <a:lvl8pPr marL="1371600" lvl="7" algn="l" rtl="0">
              <a:lnSpc>
                <a:spcPct val="85000"/>
              </a:lnSpc>
              <a:spcBef>
                <a:spcPts val="0"/>
              </a:spcBef>
              <a:spcAft>
                <a:spcPts val="0"/>
              </a:spcAft>
              <a:defRPr sz="2800" b="1">
                <a:solidFill>
                  <a:schemeClr val="dk2"/>
                </a:solidFill>
                <a:latin typeface="Arial"/>
                <a:ea typeface="Arial"/>
                <a:cs typeface="Arial"/>
                <a:sym typeface="Arial"/>
              </a:defRPr>
            </a:lvl8pPr>
            <a:lvl9pPr marL="1828800" lvl="8" algn="l" rtl="0">
              <a:lnSpc>
                <a:spcPct val="85000"/>
              </a:lnSpc>
              <a:spcBef>
                <a:spcPts val="0"/>
              </a:spcBef>
              <a:spcAft>
                <a:spcPts val="0"/>
              </a:spcAft>
              <a:defRPr sz="2800" b="1">
                <a:solidFill>
                  <a:schemeClr val="dk2"/>
                </a:solidFill>
                <a:latin typeface="Arial"/>
                <a:ea typeface="Arial"/>
                <a:cs typeface="Arial"/>
                <a:sym typeface="Arial"/>
              </a:defRPr>
            </a:lvl9pPr>
          </a:lstStyle>
          <a:p>
            <a:endParaRPr/>
          </a:p>
        </p:txBody>
      </p:sp>
      <p:sp>
        <p:nvSpPr>
          <p:cNvPr id="60" name="Shape 60"/>
          <p:cNvSpPr>
            <a:spLocks noGrp="1"/>
          </p:cNvSpPr>
          <p:nvPr>
            <p:ph type="tbl" idx="2"/>
          </p:nvPr>
        </p:nvSpPr>
        <p:spPr>
          <a:xfrm>
            <a:off x="406400" y="1447800"/>
            <a:ext cx="10363200" cy="4681536"/>
          </a:xfrm>
          <a:prstGeom prst="rect">
            <a:avLst/>
          </a:prstGeom>
          <a:noFill/>
          <a:ln>
            <a:noFill/>
          </a:ln>
        </p:spPr>
        <p:txBody>
          <a:bodyPr lIns="91425" tIns="91425" rIns="91425" bIns="91425" anchor="t" anchorCtr="0"/>
          <a:lstStyle>
            <a:lvl1pPr marL="0" marR="0" lvl="0" indent="0" algn="l" rtl="0">
              <a:spcBef>
                <a:spcPts val="0"/>
              </a:spcBef>
              <a:defRPr sz="18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42034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2/19/19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04283" y="457200"/>
            <a:ext cx="11584517" cy="762000"/>
          </a:xfrm>
          <a:prstGeom prst="rect">
            <a:avLst/>
          </a:prstGeom>
          <a:noFill/>
          <a:ln>
            <a:noFill/>
          </a:ln>
        </p:spPr>
        <p:txBody>
          <a:bodyPr lIns="91425" tIns="91425" rIns="91425" bIns="91425" anchor="ctr" anchorCtr="0"/>
          <a:lstStyle>
            <a:lvl1pPr marL="0" marR="0" lvl="0" indent="0" algn="l" rtl="0">
              <a:lnSpc>
                <a:spcPct val="85000"/>
              </a:lnSpc>
              <a:spcBef>
                <a:spcPts val="0"/>
              </a:spcBef>
              <a:spcAft>
                <a:spcPts val="0"/>
              </a:spcAft>
              <a:defRPr sz="3000" b="1" i="0" u="none" strike="noStrike" cap="none">
                <a:solidFill>
                  <a:srgbClr val="EA610F"/>
                </a:solidFill>
                <a:latin typeface="Arial"/>
                <a:ea typeface="Arial"/>
                <a:cs typeface="Arial"/>
                <a:sym typeface="Arial"/>
              </a:defRPr>
            </a:lvl1pPr>
            <a:lvl2pPr marL="0" marR="0" lvl="1"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2pPr>
            <a:lvl3pPr marL="0" marR="0" lvl="2"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3pPr>
            <a:lvl4pPr marL="0" marR="0" lvl="3"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4pPr>
            <a:lvl5pPr marL="0" marR="0" lvl="4"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5pPr>
            <a:lvl6pPr marL="457200" marR="0" lvl="5"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6pPr>
            <a:lvl7pPr marL="914400" marR="0" lvl="6"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7pPr>
            <a:lvl8pPr marL="1371600" marR="0" lvl="7"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8pPr>
            <a:lvl9pPr marL="1828800" marR="0" lvl="8" indent="0" algn="l" rtl="0">
              <a:lnSpc>
                <a:spcPct val="85000"/>
              </a:lnSpc>
              <a:spcBef>
                <a:spcPts val="0"/>
              </a:spcBef>
              <a:spcAft>
                <a:spcPts val="0"/>
              </a:spcAft>
              <a:defRPr sz="2800" b="1"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06400" y="1447800"/>
            <a:ext cx="10363200" cy="4681536"/>
          </a:xfrm>
          <a:prstGeom prst="rect">
            <a:avLst/>
          </a:prstGeom>
          <a:noFill/>
          <a:ln>
            <a:noFill/>
          </a:ln>
        </p:spPr>
        <p:txBody>
          <a:bodyPr lIns="91425" tIns="91425" rIns="91425" bIns="91425" anchor="t" anchorCtr="0"/>
          <a:lstStyle>
            <a:lvl1pPr marL="233363" marR="0" lvl="0" indent="-103823" algn="l" rtl="0">
              <a:lnSpc>
                <a:spcPct val="95000"/>
              </a:lnSpc>
              <a:spcBef>
                <a:spcPts val="2200"/>
              </a:spcBef>
              <a:spcAft>
                <a:spcPts val="0"/>
              </a:spcAft>
              <a:buClr>
                <a:schemeClr val="lt2"/>
              </a:buClr>
              <a:buFont typeface="Arial"/>
              <a:buChar char="•"/>
              <a:defRPr sz="2000" b="0" i="0" u="none" strike="noStrike" cap="none">
                <a:solidFill>
                  <a:srgbClr val="172D37"/>
                </a:solidFill>
                <a:latin typeface="Arial"/>
                <a:ea typeface="Arial"/>
                <a:cs typeface="Arial"/>
                <a:sym typeface="Arial"/>
              </a:defRPr>
            </a:lvl1pPr>
            <a:lvl2pPr marL="411163" marR="0" lvl="1" indent="-65976" algn="l" rtl="0">
              <a:lnSpc>
                <a:spcPct val="95000"/>
              </a:lnSpc>
              <a:spcBef>
                <a:spcPts val="720"/>
              </a:spcBef>
              <a:spcAft>
                <a:spcPts val="0"/>
              </a:spcAft>
              <a:buClr>
                <a:schemeClr val="lt2"/>
              </a:buClr>
              <a:buFont typeface="Arial"/>
              <a:buChar char="•"/>
              <a:defRPr sz="1800" b="0" i="0" u="none" strike="noStrike" cap="none">
                <a:solidFill>
                  <a:srgbClr val="172D37"/>
                </a:solidFill>
                <a:latin typeface="Arial"/>
                <a:ea typeface="Arial"/>
                <a:cs typeface="Arial"/>
                <a:sym typeface="Arial"/>
              </a:defRPr>
            </a:lvl2pPr>
            <a:lvl3pPr marL="576263" marR="0" lvl="2" indent="-66230"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3pPr>
            <a:lvl4pPr marL="750888" marR="0" lvl="3" indent="-75755"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4pPr>
            <a:lvl5pPr marL="917575" marR="0" lvl="4" indent="-64642" algn="l" rtl="0">
              <a:lnSpc>
                <a:spcPct val="95000"/>
              </a:lnSpc>
              <a:spcBef>
                <a:spcPts val="640"/>
              </a:spcBef>
              <a:spcAft>
                <a:spcPts val="0"/>
              </a:spcAft>
              <a:buClr>
                <a:schemeClr val="lt2"/>
              </a:buClr>
              <a:buFont typeface="Arial"/>
              <a:buChar char="•"/>
              <a:defRPr sz="1600" b="0" i="0" u="none" strike="noStrike" cap="none">
                <a:solidFill>
                  <a:srgbClr val="172D37"/>
                </a:solidFill>
                <a:latin typeface="Arial"/>
                <a:ea typeface="Arial"/>
                <a:cs typeface="Arial"/>
                <a:sym typeface="Arial"/>
              </a:defRPr>
            </a:lvl5pPr>
            <a:lvl6pPr marL="1374775" marR="0" lvl="5"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6pPr>
            <a:lvl7pPr marL="1831975" marR="0" lvl="6"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7pPr>
            <a:lvl8pPr marL="2289175" marR="0" lvl="7"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8pPr>
            <a:lvl9pPr marL="2746375" marR="0" lvl="8" indent="-66675" algn="l" rtl="0">
              <a:lnSpc>
                <a:spcPct val="95000"/>
              </a:lnSpc>
              <a:spcBef>
                <a:spcPts val="640"/>
              </a:spcBef>
              <a:spcAft>
                <a:spcPts val="0"/>
              </a:spcAft>
              <a:buClr>
                <a:schemeClr val="lt2"/>
              </a:buClr>
              <a:buFont typeface="Arial"/>
              <a:buChar char="–"/>
              <a:defRPr sz="1600" b="0" i="0" u="none" strike="noStrike" cap="none">
                <a:solidFill>
                  <a:schemeClr val="lt2"/>
                </a:solidFill>
                <a:latin typeface="Arial"/>
                <a:ea typeface="Arial"/>
                <a:cs typeface="Arial"/>
                <a:sym typeface="Arial"/>
              </a:defRPr>
            </a:lvl9pPr>
          </a:lstStyle>
          <a:p>
            <a:endParaRPr/>
          </a:p>
        </p:txBody>
      </p:sp>
      <p:pic>
        <p:nvPicPr>
          <p:cNvPr id="12" name="Shape 12"/>
          <p:cNvPicPr preferRelativeResize="0"/>
          <p:nvPr/>
        </p:nvPicPr>
        <p:blipFill rotWithShape="1">
          <a:blip r:embed="rId16">
            <a:alphaModFix/>
          </a:blip>
          <a:srcRect/>
          <a:stretch/>
        </p:blipFill>
        <p:spPr>
          <a:xfrm>
            <a:off x="457200" y="6324601"/>
            <a:ext cx="11249152" cy="324611"/>
          </a:xfrm>
          <a:prstGeom prst="rect">
            <a:avLst/>
          </a:prstGeom>
          <a:noFill/>
          <a:ln>
            <a:noFill/>
          </a:ln>
        </p:spPr>
      </p:pic>
      <p:sp>
        <p:nvSpPr>
          <p:cNvPr id="13" name="Shape 13"/>
          <p:cNvSpPr txBox="1"/>
          <p:nvPr/>
        </p:nvSpPr>
        <p:spPr>
          <a:xfrm>
            <a:off x="11277601" y="6019800"/>
            <a:ext cx="589849" cy="2079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000" b="0" i="0" u="none" strike="noStrike" cap="none">
                <a:solidFill>
                  <a:srgbClr val="FF3B26"/>
                </a:solidFill>
                <a:latin typeface="Arial"/>
                <a:ea typeface="Arial"/>
                <a:cs typeface="Arial"/>
                <a:sym typeface="Arial"/>
              </a:rPr>
              <a:pPr marL="0" marR="0" lvl="0" indent="0" algn="ctr" rtl="0">
                <a:spcBef>
                  <a:spcPts val="0"/>
                </a:spcBef>
                <a:spcAft>
                  <a:spcPts val="0"/>
                </a:spcAft>
                <a:buSzPct val="25000"/>
                <a:buNone/>
              </a:pPr>
              <a:t>‹#›</a:t>
            </a:fld>
            <a:endParaRPr lang="en-US" sz="1000" b="0" i="0" u="none" strike="noStrike" cap="none" dirty="0">
              <a:solidFill>
                <a:srgbClr val="FF3B26"/>
              </a:solidFill>
              <a:latin typeface="Arial"/>
              <a:ea typeface="Arial"/>
              <a:cs typeface="Arial"/>
              <a:sym typeface="Arial"/>
            </a:endParaRPr>
          </a:p>
        </p:txBody>
      </p:sp>
    </p:spTree>
    <p:extLst>
      <p:ext uri="{BB962C8B-B14F-4D97-AF65-F5344CB8AC3E}">
        <p14:creationId xmlns:p14="http://schemas.microsoft.com/office/powerpoint/2010/main" val="3752883757"/>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awstcocalculator.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s://aws.amazon.com/ec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aws.amazon.com/rd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aws.amazon.com/s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935162" y="1219201"/>
            <a:ext cx="7894638" cy="3809998"/>
          </a:xfrm>
        </p:spPr>
        <p:txBody>
          <a:bodyPr/>
          <a:lstStyle/>
          <a:p>
            <a:pPr lvl="0" algn="ctr"/>
            <a:r>
              <a:rPr lang="en-US" dirty="0">
                <a:sym typeface="Arial"/>
              </a:rPr>
              <a:t>West Michigan IIBA Event </a:t>
            </a:r>
            <a:br>
              <a:rPr lang="en-US" dirty="0">
                <a:sym typeface="Arial"/>
              </a:rPr>
            </a:br>
            <a:br>
              <a:rPr lang="en-US" dirty="0"/>
            </a:br>
            <a:r>
              <a:rPr lang="en-US" dirty="0"/>
              <a:t>Speaker: Jeff Wheeler </a:t>
            </a:r>
            <a:br>
              <a:rPr lang="en-US" dirty="0"/>
            </a:br>
            <a:r>
              <a:rPr lang="en-US" dirty="0"/>
              <a:t> Principal and Owner - 85 West</a:t>
            </a:r>
            <a:br>
              <a:rPr lang="en-US" dirty="0"/>
            </a:br>
            <a:br>
              <a:rPr lang="en-US" dirty="0"/>
            </a:br>
            <a:r>
              <a:rPr lang="en-US" b="0" u="sng" dirty="0" err="1"/>
              <a:t>Tonite’s</a:t>
            </a:r>
            <a:r>
              <a:rPr lang="en-US" b="0" u="sng" dirty="0"/>
              <a:t> sponsor</a:t>
            </a:r>
            <a:r>
              <a:rPr lang="en-US" dirty="0"/>
              <a:t> </a:t>
            </a:r>
            <a:br>
              <a:rPr lang="en-US" dirty="0"/>
            </a:br>
            <a:r>
              <a:rPr lang="en-US" dirty="0"/>
              <a:t>Levi, Ray and </a:t>
            </a:r>
            <a:r>
              <a:rPr lang="en-US" dirty="0" err="1"/>
              <a:t>Shoup</a:t>
            </a:r>
            <a:r>
              <a:rPr lang="en-US" dirty="0"/>
              <a:t> Consulting</a:t>
            </a:r>
            <a:br>
              <a:rPr lang="en-US" dirty="0"/>
            </a:br>
            <a:br>
              <a:rPr lang="en-US" dirty="0"/>
            </a:br>
            <a:r>
              <a:rPr lang="en-US" b="0" u="sng" dirty="0"/>
              <a:t>Annual Sponsors</a:t>
            </a:r>
            <a:br>
              <a:rPr lang="en-US" b="0" u="sng" dirty="0"/>
            </a:br>
            <a:br>
              <a:rPr lang="en-US" dirty="0"/>
            </a:br>
            <a:r>
              <a:rPr lang="en-US" dirty="0"/>
              <a:t>TEKsystems</a:t>
            </a:r>
            <a:br>
              <a:rPr lang="en-US" dirty="0"/>
            </a:br>
            <a:r>
              <a:rPr lang="en-US" dirty="0"/>
              <a:t>Amway</a:t>
            </a:r>
            <a:endParaRPr lang="en-US" dirty="0">
              <a:sym typeface="Arial"/>
            </a:endParaRPr>
          </a:p>
        </p:txBody>
      </p:sp>
      <p:sp>
        <p:nvSpPr>
          <p:cNvPr id="67" name="Shape 67"/>
          <p:cNvSpPr txBox="1">
            <a:spLocks noGrp="1"/>
          </p:cNvSpPr>
          <p:nvPr>
            <p:ph type="subTitle" idx="1"/>
          </p:nvPr>
        </p:nvSpPr>
        <p:spPr>
          <a:xfrm>
            <a:off x="1935162" y="4495800"/>
            <a:ext cx="8275638" cy="1981200"/>
          </a:xfrm>
        </p:spPr>
        <p:txBody>
          <a:bodyPr/>
          <a:lstStyle/>
          <a:p>
            <a:pPr lvl="0"/>
            <a:endParaRPr lang="en-US" sz="3600" dirty="0"/>
          </a:p>
          <a:p>
            <a:pPr lvl="0"/>
            <a:endParaRPr lang="en-US" sz="3600" dirty="0"/>
          </a:p>
          <a:p>
            <a:pPr lvl="0"/>
            <a:endParaRPr lang="en-US" sz="3600" dirty="0"/>
          </a:p>
          <a:p>
            <a:pPr lvl="0"/>
            <a:endParaRPr lang="en-US" sz="3600" dirty="0"/>
          </a:p>
        </p:txBody>
      </p:sp>
    </p:spTree>
    <p:extLst>
      <p:ext uri="{BB962C8B-B14F-4D97-AF65-F5344CB8AC3E}">
        <p14:creationId xmlns:p14="http://schemas.microsoft.com/office/powerpoint/2010/main" val="2201032892"/>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4D97-6874-4D4D-98B3-08329102CDF0}"/>
              </a:ext>
            </a:extLst>
          </p:cNvPr>
          <p:cNvSpPr>
            <a:spLocks noGrp="1"/>
          </p:cNvSpPr>
          <p:nvPr>
            <p:ph type="title"/>
          </p:nvPr>
        </p:nvSpPr>
        <p:spPr>
          <a:xfrm>
            <a:off x="3810000" y="397934"/>
            <a:ext cx="7315200" cy="3031066"/>
          </a:xfrm>
        </p:spPr>
        <p:txBody>
          <a:bodyPr>
            <a:normAutofit/>
          </a:bodyPr>
          <a:lstStyle/>
          <a:p>
            <a:r>
              <a:rPr lang="en-US" dirty="0"/>
              <a:t>Provocative questions</a:t>
            </a:r>
            <a:br>
              <a:rPr lang="en-US" dirty="0"/>
            </a:br>
            <a:br>
              <a:rPr lang="en-US" dirty="0"/>
            </a:br>
            <a:endParaRPr lang="en-US" dirty="0"/>
          </a:p>
        </p:txBody>
      </p:sp>
      <p:sp>
        <p:nvSpPr>
          <p:cNvPr id="6" name="TextBox 5">
            <a:extLst>
              <a:ext uri="{FF2B5EF4-FFF2-40B4-BE49-F238E27FC236}">
                <a16:creationId xmlns:a16="http://schemas.microsoft.com/office/drawing/2014/main" id="{927E2F5F-C526-FC45-BF94-BBB20851C5A3}"/>
              </a:ext>
            </a:extLst>
          </p:cNvPr>
          <p:cNvSpPr txBox="1"/>
          <p:nvPr/>
        </p:nvSpPr>
        <p:spPr>
          <a:xfrm>
            <a:off x="4080933" y="2624667"/>
            <a:ext cx="7044267" cy="4093428"/>
          </a:xfrm>
          <a:prstGeom prst="rect">
            <a:avLst/>
          </a:prstGeom>
          <a:noFill/>
        </p:spPr>
        <p:txBody>
          <a:bodyPr wrap="square" rtlCol="0">
            <a:spAutoFit/>
          </a:bodyPr>
          <a:lstStyle/>
          <a:p>
            <a:pPr marL="342900" indent="-342900">
              <a:buFont typeface="+mj-lt"/>
              <a:buAutoNum type="arabicPeriod"/>
            </a:pPr>
            <a:r>
              <a:rPr lang="en-US" sz="2000" b="1" dirty="0"/>
              <a:t>Who here has used AWS or another cloud service (e.g. Azure, GCP, AWS)?</a:t>
            </a:r>
            <a:br>
              <a:rPr lang="en-US" sz="2000" b="1" dirty="0"/>
            </a:br>
            <a:endParaRPr lang="en-US" sz="2000" b="1" dirty="0"/>
          </a:p>
          <a:p>
            <a:pPr marL="342900" indent="-342900">
              <a:buFont typeface="+mj-lt"/>
              <a:buAutoNum type="arabicPeriod"/>
            </a:pPr>
            <a:r>
              <a:rPr lang="en-US" sz="2000" b="1" dirty="0"/>
              <a:t>Who read an article saying the cloud can save them 90%?</a:t>
            </a:r>
            <a:br>
              <a:rPr lang="en-US" sz="2000" b="1" dirty="0"/>
            </a:br>
            <a:endParaRPr lang="en-US" sz="2000" b="1" dirty="0"/>
          </a:p>
          <a:p>
            <a:pPr marL="342900" indent="-342900">
              <a:buFont typeface="+mj-lt"/>
              <a:buAutoNum type="arabicPeriod"/>
            </a:pPr>
            <a:r>
              <a:rPr lang="en-US" sz="2000" b="1" dirty="0"/>
              <a:t>Are part of an organization with a growing customer based outside of the United States?</a:t>
            </a:r>
            <a:br>
              <a:rPr lang="en-US" sz="2000" b="1" dirty="0"/>
            </a:br>
            <a:endParaRPr lang="en-US" sz="2000" b="1" dirty="0"/>
          </a:p>
          <a:p>
            <a:pPr marL="342900" indent="-342900">
              <a:buFont typeface="+mj-lt"/>
              <a:buAutoNum type="arabicPeriod"/>
            </a:pPr>
            <a:r>
              <a:rPr lang="en-US" sz="2000" b="1" dirty="0"/>
              <a:t>Have concerns about security or other regulatory compliance needs?</a:t>
            </a:r>
            <a:br>
              <a:rPr lang="en-US" sz="2000" b="1" dirty="0"/>
            </a:br>
            <a:endParaRPr lang="en-US" sz="2000" b="1" dirty="0"/>
          </a:p>
          <a:p>
            <a:pPr marL="342900" indent="-342900">
              <a:buFont typeface="+mj-lt"/>
              <a:buAutoNum type="arabicPeriod"/>
            </a:pPr>
            <a:r>
              <a:rPr lang="en-US" sz="2000" b="1" dirty="0"/>
              <a:t>Have had teams estimate the “cost and effort” to move to the cloud?</a:t>
            </a:r>
          </a:p>
        </p:txBody>
      </p:sp>
    </p:spTree>
    <p:extLst>
      <p:ext uri="{BB962C8B-B14F-4D97-AF65-F5344CB8AC3E}">
        <p14:creationId xmlns:p14="http://schemas.microsoft.com/office/powerpoint/2010/main" val="211512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Shape 14">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354D97-6874-4D4D-98B3-08329102CDF0}"/>
              </a:ext>
            </a:extLst>
          </p:cNvPr>
          <p:cNvSpPr>
            <a:spLocks noGrp="1"/>
          </p:cNvSpPr>
          <p:nvPr>
            <p:ph type="title"/>
          </p:nvPr>
        </p:nvSpPr>
        <p:spPr>
          <a:xfrm>
            <a:off x="1069849" y="1298448"/>
            <a:ext cx="7056444" cy="3255264"/>
          </a:xfrm>
        </p:spPr>
        <p:txBody>
          <a:bodyPr vert="horz" lIns="91440" tIns="45720" rIns="91440" bIns="45720" rtlCol="0" anchor="b">
            <a:normAutofit/>
          </a:bodyPr>
          <a:lstStyle/>
          <a:p>
            <a:pPr algn="r"/>
            <a:r>
              <a:rPr lang="en-US">
                <a:solidFill>
                  <a:schemeClr val="accent1"/>
                </a:solidFill>
              </a:rPr>
              <a:t>Economics of the cloud</a:t>
            </a:r>
          </a:p>
        </p:txBody>
      </p:sp>
    </p:spTree>
    <p:extLst>
      <p:ext uri="{BB962C8B-B14F-4D97-AF65-F5344CB8AC3E}">
        <p14:creationId xmlns:p14="http://schemas.microsoft.com/office/powerpoint/2010/main" val="110008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8BF1235-7EF3-ED46-B9B7-BA5A4AF50437}"/>
              </a:ext>
            </a:extLst>
          </p:cNvPr>
          <p:cNvPicPr>
            <a:picLocks noChangeAspect="1"/>
          </p:cNvPicPr>
          <p:nvPr/>
        </p:nvPicPr>
        <p:blipFill>
          <a:blip r:embed="rId2"/>
          <a:stretch>
            <a:fillRect/>
          </a:stretch>
        </p:blipFill>
        <p:spPr>
          <a:xfrm>
            <a:off x="0" y="1030504"/>
            <a:ext cx="12192000" cy="4796992"/>
          </a:xfrm>
          <a:prstGeom prst="rect">
            <a:avLst/>
          </a:prstGeom>
        </p:spPr>
      </p:pic>
    </p:spTree>
    <p:extLst>
      <p:ext uri="{BB962C8B-B14F-4D97-AF65-F5344CB8AC3E}">
        <p14:creationId xmlns:p14="http://schemas.microsoft.com/office/powerpoint/2010/main" val="265236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7BDC43-D1A7-9D47-951C-D9F25A3E1F5E}"/>
              </a:ext>
            </a:extLst>
          </p:cNvPr>
          <p:cNvPicPr>
            <a:picLocks noChangeAspect="1"/>
          </p:cNvPicPr>
          <p:nvPr/>
        </p:nvPicPr>
        <p:blipFill>
          <a:blip r:embed="rId2"/>
          <a:stretch>
            <a:fillRect/>
          </a:stretch>
        </p:blipFill>
        <p:spPr>
          <a:xfrm>
            <a:off x="0" y="354821"/>
            <a:ext cx="12192000" cy="6148358"/>
          </a:xfrm>
          <a:prstGeom prst="rect">
            <a:avLst/>
          </a:prstGeom>
        </p:spPr>
      </p:pic>
    </p:spTree>
    <p:extLst>
      <p:ext uri="{BB962C8B-B14F-4D97-AF65-F5344CB8AC3E}">
        <p14:creationId xmlns:p14="http://schemas.microsoft.com/office/powerpoint/2010/main" val="3816054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95F90-7875-164E-A37E-9CD5B7AFB8AF}"/>
              </a:ext>
            </a:extLst>
          </p:cNvPr>
          <p:cNvPicPr>
            <a:picLocks noChangeAspect="1"/>
          </p:cNvPicPr>
          <p:nvPr/>
        </p:nvPicPr>
        <p:blipFill>
          <a:blip r:embed="rId2"/>
          <a:stretch>
            <a:fillRect/>
          </a:stretch>
        </p:blipFill>
        <p:spPr>
          <a:xfrm>
            <a:off x="0" y="525966"/>
            <a:ext cx="12192000" cy="5806068"/>
          </a:xfrm>
          <a:prstGeom prst="rect">
            <a:avLst/>
          </a:prstGeom>
        </p:spPr>
      </p:pic>
    </p:spTree>
    <p:extLst>
      <p:ext uri="{BB962C8B-B14F-4D97-AF65-F5344CB8AC3E}">
        <p14:creationId xmlns:p14="http://schemas.microsoft.com/office/powerpoint/2010/main" val="141428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4C3238A-BDED-8F44-98CC-B556DF96FBC5}"/>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Global Infrastructure</a:t>
            </a:r>
          </a:p>
        </p:txBody>
      </p:sp>
      <p:pic>
        <p:nvPicPr>
          <p:cNvPr id="4" name="Content Placeholder 3">
            <a:extLst>
              <a:ext uri="{FF2B5EF4-FFF2-40B4-BE49-F238E27FC236}">
                <a16:creationId xmlns:a16="http://schemas.microsoft.com/office/drawing/2014/main" id="{B70A6863-F6E7-3141-8018-9194CA515DBB}"/>
              </a:ext>
            </a:extLst>
          </p:cNvPr>
          <p:cNvPicPr>
            <a:picLocks noGrp="1" noChangeAspect="1"/>
          </p:cNvPicPr>
          <p:nvPr>
            <p:ph idx="1"/>
          </p:nvPr>
        </p:nvPicPr>
        <p:blipFill>
          <a:blip r:embed="rId2"/>
          <a:stretch>
            <a:fillRect/>
          </a:stretch>
        </p:blipFill>
        <p:spPr>
          <a:xfrm>
            <a:off x="3254902" y="484632"/>
            <a:ext cx="6267409" cy="3556755"/>
          </a:xfrm>
          <a:prstGeom prst="rect">
            <a:avLst/>
          </a:prstGeom>
        </p:spPr>
      </p:pic>
    </p:spTree>
    <p:extLst>
      <p:ext uri="{BB962C8B-B14F-4D97-AF65-F5344CB8AC3E}">
        <p14:creationId xmlns:p14="http://schemas.microsoft.com/office/powerpoint/2010/main" val="380554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5440-9376-DD4F-96B5-112E517DBE31}"/>
              </a:ext>
            </a:extLst>
          </p:cNvPr>
          <p:cNvSpPr>
            <a:spLocks noGrp="1"/>
          </p:cNvSpPr>
          <p:nvPr>
            <p:ph type="title"/>
          </p:nvPr>
        </p:nvSpPr>
        <p:spPr/>
        <p:txBody>
          <a:bodyPr/>
          <a:lstStyle/>
          <a:p>
            <a:r>
              <a:rPr lang="en-US" dirty="0"/>
              <a:t>Business Value Tip #1</a:t>
            </a:r>
          </a:p>
        </p:txBody>
      </p:sp>
      <p:pic>
        <p:nvPicPr>
          <p:cNvPr id="6" name="Content Placeholder 5" descr="A screenshot of a cell phone&#10;&#10;Description automatically generated">
            <a:extLst>
              <a:ext uri="{FF2B5EF4-FFF2-40B4-BE49-F238E27FC236}">
                <a16:creationId xmlns:a16="http://schemas.microsoft.com/office/drawing/2014/main" id="{EBC7E378-427C-1540-BC52-635DF627AB9B}"/>
              </a:ext>
            </a:extLst>
          </p:cNvPr>
          <p:cNvPicPr>
            <a:picLocks noGrp="1" noChangeAspect="1"/>
          </p:cNvPicPr>
          <p:nvPr>
            <p:ph idx="1"/>
          </p:nvPr>
        </p:nvPicPr>
        <p:blipFill>
          <a:blip r:embed="rId2"/>
          <a:stretch>
            <a:fillRect/>
          </a:stretch>
        </p:blipFill>
        <p:spPr>
          <a:xfrm>
            <a:off x="4002617" y="2812827"/>
            <a:ext cx="7315200" cy="1232345"/>
          </a:xfrm>
        </p:spPr>
      </p:pic>
      <p:sp>
        <p:nvSpPr>
          <p:cNvPr id="7" name="TextBox 6">
            <a:extLst>
              <a:ext uri="{FF2B5EF4-FFF2-40B4-BE49-F238E27FC236}">
                <a16:creationId xmlns:a16="http://schemas.microsoft.com/office/drawing/2014/main" id="{4972EF6D-01AA-1E45-8AD1-F8E5AEC9E84F}"/>
              </a:ext>
            </a:extLst>
          </p:cNvPr>
          <p:cNvSpPr txBox="1"/>
          <p:nvPr/>
        </p:nvSpPr>
        <p:spPr>
          <a:xfrm>
            <a:off x="4250266" y="1962388"/>
            <a:ext cx="6756401" cy="461665"/>
          </a:xfrm>
          <a:prstGeom prst="rect">
            <a:avLst/>
          </a:prstGeom>
          <a:noFill/>
        </p:spPr>
        <p:txBody>
          <a:bodyPr wrap="square" rtlCol="0">
            <a:spAutoFit/>
          </a:bodyPr>
          <a:lstStyle/>
          <a:p>
            <a:r>
              <a:rPr lang="en-US" sz="2400" dirty="0">
                <a:solidFill>
                  <a:srgbClr val="C00000"/>
                </a:solidFill>
              </a:rPr>
              <a:t>How are these accounted for in your company?</a:t>
            </a:r>
          </a:p>
        </p:txBody>
      </p:sp>
      <p:sp>
        <p:nvSpPr>
          <p:cNvPr id="8" name="TextBox 7">
            <a:extLst>
              <a:ext uri="{FF2B5EF4-FFF2-40B4-BE49-F238E27FC236}">
                <a16:creationId xmlns:a16="http://schemas.microsoft.com/office/drawing/2014/main" id="{A8E8915C-1DBB-E247-9206-73286EF76406}"/>
              </a:ext>
            </a:extLst>
          </p:cNvPr>
          <p:cNvSpPr txBox="1"/>
          <p:nvPr/>
        </p:nvSpPr>
        <p:spPr>
          <a:xfrm>
            <a:off x="4622798" y="4756387"/>
            <a:ext cx="6756401" cy="830997"/>
          </a:xfrm>
          <a:prstGeom prst="rect">
            <a:avLst/>
          </a:prstGeom>
          <a:noFill/>
        </p:spPr>
        <p:txBody>
          <a:bodyPr wrap="square" rtlCol="0">
            <a:spAutoFit/>
          </a:bodyPr>
          <a:lstStyle/>
          <a:p>
            <a:r>
              <a:rPr lang="en-US" sz="2400" dirty="0">
                <a:solidFill>
                  <a:srgbClr val="C00000"/>
                </a:solidFill>
              </a:rPr>
              <a:t>And, where these accounted for in your original estimate? Likely not.</a:t>
            </a:r>
          </a:p>
        </p:txBody>
      </p:sp>
    </p:spTree>
    <p:extLst>
      <p:ext uri="{BB962C8B-B14F-4D97-AF65-F5344CB8AC3E}">
        <p14:creationId xmlns:p14="http://schemas.microsoft.com/office/powerpoint/2010/main" val="1615747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5440-9376-DD4F-96B5-112E517DBE31}"/>
              </a:ext>
            </a:extLst>
          </p:cNvPr>
          <p:cNvSpPr>
            <a:spLocks noGrp="1"/>
          </p:cNvSpPr>
          <p:nvPr>
            <p:ph type="title"/>
          </p:nvPr>
        </p:nvSpPr>
        <p:spPr/>
        <p:txBody>
          <a:bodyPr/>
          <a:lstStyle/>
          <a:p>
            <a:r>
              <a:rPr lang="en-US" dirty="0"/>
              <a:t>Business Value Tip #2</a:t>
            </a:r>
          </a:p>
        </p:txBody>
      </p:sp>
      <p:sp>
        <p:nvSpPr>
          <p:cNvPr id="7" name="TextBox 6">
            <a:extLst>
              <a:ext uri="{FF2B5EF4-FFF2-40B4-BE49-F238E27FC236}">
                <a16:creationId xmlns:a16="http://schemas.microsoft.com/office/drawing/2014/main" id="{4972EF6D-01AA-1E45-8AD1-F8E5AEC9E84F}"/>
              </a:ext>
            </a:extLst>
          </p:cNvPr>
          <p:cNvSpPr txBox="1"/>
          <p:nvPr/>
        </p:nvSpPr>
        <p:spPr>
          <a:xfrm>
            <a:off x="4013199" y="972160"/>
            <a:ext cx="6756401" cy="461665"/>
          </a:xfrm>
          <a:prstGeom prst="rect">
            <a:avLst/>
          </a:prstGeom>
          <a:noFill/>
        </p:spPr>
        <p:txBody>
          <a:bodyPr wrap="square" rtlCol="0">
            <a:spAutoFit/>
          </a:bodyPr>
          <a:lstStyle/>
          <a:p>
            <a:r>
              <a:rPr lang="en-US" sz="2400" dirty="0">
                <a:solidFill>
                  <a:srgbClr val="C00000"/>
                </a:solidFill>
              </a:rPr>
              <a:t>Agility is commonly overlooked</a:t>
            </a:r>
          </a:p>
        </p:txBody>
      </p:sp>
      <p:sp>
        <p:nvSpPr>
          <p:cNvPr id="8" name="TextBox 7">
            <a:extLst>
              <a:ext uri="{FF2B5EF4-FFF2-40B4-BE49-F238E27FC236}">
                <a16:creationId xmlns:a16="http://schemas.microsoft.com/office/drawing/2014/main" id="{A8E8915C-1DBB-E247-9206-73286EF76406}"/>
              </a:ext>
            </a:extLst>
          </p:cNvPr>
          <p:cNvSpPr txBox="1"/>
          <p:nvPr/>
        </p:nvSpPr>
        <p:spPr>
          <a:xfrm>
            <a:off x="6773332" y="4575829"/>
            <a:ext cx="5198535" cy="1200329"/>
          </a:xfrm>
          <a:prstGeom prst="rect">
            <a:avLst/>
          </a:prstGeom>
          <a:noFill/>
        </p:spPr>
        <p:txBody>
          <a:bodyPr wrap="square" rtlCol="0">
            <a:spAutoFit/>
          </a:bodyPr>
          <a:lstStyle/>
          <a:p>
            <a:r>
              <a:rPr lang="en-US" sz="2400" dirty="0">
                <a:solidFill>
                  <a:srgbClr val="C00000"/>
                </a:solidFill>
              </a:rPr>
              <a:t>The ability to respond to your customer and market needs is one of the greatest assets any business can strive towards.</a:t>
            </a:r>
          </a:p>
        </p:txBody>
      </p:sp>
      <p:pic>
        <p:nvPicPr>
          <p:cNvPr id="5" name="Picture 4">
            <a:extLst>
              <a:ext uri="{FF2B5EF4-FFF2-40B4-BE49-F238E27FC236}">
                <a16:creationId xmlns:a16="http://schemas.microsoft.com/office/drawing/2014/main" id="{234EF5B5-CE40-DF43-B446-C118B3AC4836}"/>
              </a:ext>
            </a:extLst>
          </p:cNvPr>
          <p:cNvPicPr>
            <a:picLocks noChangeAspect="1"/>
          </p:cNvPicPr>
          <p:nvPr/>
        </p:nvPicPr>
        <p:blipFill>
          <a:blip r:embed="rId2"/>
          <a:stretch>
            <a:fillRect/>
          </a:stretch>
        </p:blipFill>
        <p:spPr>
          <a:xfrm>
            <a:off x="4321039" y="1757487"/>
            <a:ext cx="2452294" cy="3943350"/>
          </a:xfrm>
          <a:prstGeom prst="rect">
            <a:avLst/>
          </a:prstGeom>
        </p:spPr>
      </p:pic>
    </p:spTree>
    <p:extLst>
      <p:ext uri="{BB962C8B-B14F-4D97-AF65-F5344CB8AC3E}">
        <p14:creationId xmlns:p14="http://schemas.microsoft.com/office/powerpoint/2010/main" val="218584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24A9-9C31-8340-AD35-F59D5530971E}"/>
              </a:ext>
            </a:extLst>
          </p:cNvPr>
          <p:cNvSpPr>
            <a:spLocks noGrp="1"/>
          </p:cNvSpPr>
          <p:nvPr>
            <p:ph type="title"/>
          </p:nvPr>
        </p:nvSpPr>
        <p:spPr/>
        <p:txBody>
          <a:bodyPr/>
          <a:lstStyle/>
          <a:p>
            <a:r>
              <a:rPr lang="en-US" dirty="0"/>
              <a:t>TCO Example</a:t>
            </a:r>
          </a:p>
        </p:txBody>
      </p:sp>
      <p:sp>
        <p:nvSpPr>
          <p:cNvPr id="3" name="Content Placeholder 2">
            <a:extLst>
              <a:ext uri="{FF2B5EF4-FFF2-40B4-BE49-F238E27FC236}">
                <a16:creationId xmlns:a16="http://schemas.microsoft.com/office/drawing/2014/main" id="{1A57BB9B-650F-4D40-AB27-D9982BC3316D}"/>
              </a:ext>
            </a:extLst>
          </p:cNvPr>
          <p:cNvSpPr>
            <a:spLocks noGrp="1"/>
          </p:cNvSpPr>
          <p:nvPr>
            <p:ph idx="1"/>
          </p:nvPr>
        </p:nvSpPr>
        <p:spPr/>
        <p:txBody>
          <a:bodyPr/>
          <a:lstStyle/>
          <a:p>
            <a:r>
              <a:rPr lang="en-US" dirty="0">
                <a:hlinkClick r:id="rId2"/>
              </a:rPr>
              <a:t>https://awstcocalculator.com</a:t>
            </a:r>
            <a:endParaRPr lang="en-US" dirty="0"/>
          </a:p>
        </p:txBody>
      </p:sp>
    </p:spTree>
    <p:extLst>
      <p:ext uri="{BB962C8B-B14F-4D97-AF65-F5344CB8AC3E}">
        <p14:creationId xmlns:p14="http://schemas.microsoft.com/office/powerpoint/2010/main" val="337824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9BA304-08BA-C242-913F-DC5CEDD2536A}"/>
              </a:ext>
            </a:extLst>
          </p:cNvPr>
          <p:cNvSpPr>
            <a:spLocks noGrp="1"/>
          </p:cNvSpPr>
          <p:nvPr>
            <p:ph type="title"/>
          </p:nvPr>
        </p:nvSpPr>
        <p:spPr>
          <a:xfrm>
            <a:off x="1069849" y="1298448"/>
            <a:ext cx="6917245" cy="3255264"/>
          </a:xfrm>
        </p:spPr>
        <p:txBody>
          <a:bodyPr vert="horz" lIns="91440" tIns="45720" rIns="91440" bIns="45720" rtlCol="0" anchor="ctr">
            <a:normAutofit/>
          </a:bodyPr>
          <a:lstStyle/>
          <a:p>
            <a:pPr algn="r"/>
            <a:r>
              <a:rPr lang="en-US" sz="6000" dirty="0">
                <a:solidFill>
                  <a:srgbClr val="FFFFFF"/>
                </a:solidFill>
              </a:rPr>
              <a:t>Three AWS Services you must know</a:t>
            </a:r>
          </a:p>
        </p:txBody>
      </p:sp>
      <p:sp>
        <p:nvSpPr>
          <p:cNvPr id="3" name="Text Placeholder 2">
            <a:extLst>
              <a:ext uri="{FF2B5EF4-FFF2-40B4-BE49-F238E27FC236}">
                <a16:creationId xmlns:a16="http://schemas.microsoft.com/office/drawing/2014/main" id="{C15ACCFF-7FB7-0C41-904A-E0F9E4189530}"/>
              </a:ext>
            </a:extLst>
          </p:cNvPr>
          <p:cNvSpPr>
            <a:spLocks noGrp="1"/>
          </p:cNvSpPr>
          <p:nvPr>
            <p:ph type="body" idx="1"/>
          </p:nvPr>
        </p:nvSpPr>
        <p:spPr>
          <a:xfrm>
            <a:off x="8858384" y="2144121"/>
            <a:ext cx="3021621" cy="1709159"/>
          </a:xfrm>
        </p:spPr>
        <p:txBody>
          <a:bodyPr vert="horz" lIns="91440" tIns="45720" rIns="91440" bIns="45720" rtlCol="0" anchor="ctr">
            <a:normAutofit/>
          </a:bodyPr>
          <a:lstStyle/>
          <a:p>
            <a:r>
              <a:rPr lang="en-US" sz="1800" dirty="0">
                <a:solidFill>
                  <a:schemeClr val="tx1"/>
                </a:solidFill>
              </a:rPr>
              <a:t>Amazon EC2 (VM)</a:t>
            </a:r>
          </a:p>
          <a:p>
            <a:r>
              <a:rPr lang="en-US" sz="1800" dirty="0">
                <a:solidFill>
                  <a:schemeClr val="tx1"/>
                </a:solidFill>
              </a:rPr>
              <a:t>Amazon RDS (Database)</a:t>
            </a:r>
          </a:p>
          <a:p>
            <a:r>
              <a:rPr lang="en-US" sz="1800" dirty="0">
                <a:solidFill>
                  <a:schemeClr val="tx1"/>
                </a:solidFill>
              </a:rPr>
              <a:t>Amazon S3.    (Storage)</a:t>
            </a:r>
          </a:p>
        </p:txBody>
      </p:sp>
    </p:spTree>
    <p:extLst>
      <p:ext uri="{BB962C8B-B14F-4D97-AF65-F5344CB8AC3E}">
        <p14:creationId xmlns:p14="http://schemas.microsoft.com/office/powerpoint/2010/main" val="37447773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533293" y="709580"/>
            <a:ext cx="8458200" cy="542925"/>
          </a:xfrm>
          <a:prstGeom prst="rect">
            <a:avLst/>
          </a:prstGeom>
          <a:noFill/>
          <a:ln>
            <a:noFill/>
          </a:ln>
        </p:spPr>
        <p:txBody>
          <a:bodyPr lIns="91425" tIns="45700" rIns="91425" bIns="45700" anchor="ctr" anchorCtr="0">
            <a:noAutofit/>
          </a:bodyPr>
          <a:lstStyle/>
          <a:p>
            <a:pPr lvl="0" algn="ctr">
              <a:buSzPct val="25000"/>
            </a:pPr>
            <a:r>
              <a:rPr lang="en-US" dirty="0"/>
              <a:t>WM IIBA Future Events	</a:t>
            </a:r>
          </a:p>
        </p:txBody>
      </p:sp>
      <p:sp>
        <p:nvSpPr>
          <p:cNvPr id="74" name="Shape 74"/>
          <p:cNvSpPr txBox="1">
            <a:spLocks noGrp="1"/>
          </p:cNvSpPr>
          <p:nvPr>
            <p:ph type="body" idx="1"/>
          </p:nvPr>
        </p:nvSpPr>
        <p:spPr>
          <a:xfrm>
            <a:off x="1828800" y="1252505"/>
            <a:ext cx="7772400" cy="4691095"/>
          </a:xfrm>
          <a:prstGeom prst="rect">
            <a:avLst/>
          </a:prstGeom>
          <a:noFill/>
          <a:ln>
            <a:noFill/>
          </a:ln>
        </p:spPr>
        <p:txBody>
          <a:bodyPr lIns="91425" tIns="45700" rIns="91425" bIns="45700" anchor="t" anchorCtr="0">
            <a:noAutofit/>
          </a:bodyPr>
          <a:lstStyle/>
          <a:p>
            <a:pPr marL="457200" indent="-457200">
              <a:spcBef>
                <a:spcPts val="1320"/>
              </a:spcBef>
              <a:buSzPct val="25000"/>
            </a:pPr>
            <a:br>
              <a:rPr lang="en-US" sz="1200" b="1" dirty="0"/>
            </a:br>
            <a:endParaRPr lang="en-US" sz="1200" dirty="0"/>
          </a:p>
          <a:p>
            <a:pPr marL="457200" indent="-457200">
              <a:spcBef>
                <a:spcPts val="1320"/>
              </a:spcBef>
              <a:buSzPct val="25000"/>
            </a:pPr>
            <a:r>
              <a:rPr lang="en-US" sz="3200" dirty="0"/>
              <a:t>March 19, 2019 </a:t>
            </a:r>
          </a:p>
          <a:p>
            <a:pPr marL="457200" indent="-457200">
              <a:spcBef>
                <a:spcPts val="1320"/>
              </a:spcBef>
              <a:buSzPct val="25000"/>
            </a:pPr>
            <a:endParaRPr lang="en-US" sz="3200" dirty="0"/>
          </a:p>
          <a:p>
            <a:pPr marL="457200" indent="-457200">
              <a:spcBef>
                <a:spcPts val="1320"/>
              </a:spcBef>
              <a:buSzPct val="25000"/>
            </a:pPr>
            <a:r>
              <a:rPr lang="en-US" sz="3200" dirty="0"/>
              <a:t>Speaker: Travis Foote</a:t>
            </a:r>
          </a:p>
          <a:p>
            <a:pPr marL="457200" indent="-457200">
              <a:spcBef>
                <a:spcPts val="1320"/>
              </a:spcBef>
              <a:buSzPct val="25000"/>
            </a:pPr>
            <a:endParaRPr lang="en-US" sz="3200" dirty="0"/>
          </a:p>
          <a:p>
            <a:pPr marL="457200" indent="-457200">
              <a:spcBef>
                <a:spcPts val="1320"/>
              </a:spcBef>
              <a:buSzPct val="25000"/>
            </a:pPr>
            <a:r>
              <a:rPr lang="en-US" sz="3200" dirty="0"/>
              <a:t>Topic: Realistic Agility and the Business Analyst</a:t>
            </a:r>
          </a:p>
        </p:txBody>
      </p:sp>
      <p:sp>
        <p:nvSpPr>
          <p:cNvPr id="75" name="Shape 75"/>
          <p:cNvSpPr txBox="1"/>
          <p:nvPr/>
        </p:nvSpPr>
        <p:spPr>
          <a:xfrm>
            <a:off x="6781800" y="5908430"/>
            <a:ext cx="3427412" cy="304801"/>
          </a:xfrm>
          <a:prstGeom prst="rect">
            <a:avLst/>
          </a:prstGeom>
          <a:noFill/>
          <a:ln>
            <a:noFill/>
          </a:ln>
        </p:spPr>
        <p:txBody>
          <a:bodyPr lIns="91425" tIns="45700" rIns="91425" bIns="45700" anchor="ctr" anchorCtr="0">
            <a:noAutofit/>
          </a:bodyPr>
          <a:lstStyle/>
          <a:p>
            <a:pPr algn="r" defTabSz="914400">
              <a:buSzPct val="25000"/>
            </a:pPr>
            <a:r>
              <a:rPr lang="en-US" sz="1000" kern="0" dirty="0">
                <a:solidFill>
                  <a:srgbClr val="234656"/>
                </a:solidFill>
                <a:latin typeface="Arial"/>
                <a:ea typeface="Arial"/>
                <a:cs typeface="Arial"/>
                <a:sym typeface="Arial"/>
                <a:rtl val="0"/>
              </a:rPr>
              <a:t>.</a:t>
            </a:r>
          </a:p>
        </p:txBody>
      </p:sp>
      <p:pic>
        <p:nvPicPr>
          <p:cNvPr id="2" name="Picture 1"/>
          <p:cNvPicPr>
            <a:picLocks noChangeAspect="1"/>
          </p:cNvPicPr>
          <p:nvPr/>
        </p:nvPicPr>
        <p:blipFill>
          <a:blip r:embed="rId3"/>
          <a:stretch>
            <a:fillRect/>
          </a:stretch>
        </p:blipFill>
        <p:spPr>
          <a:xfrm>
            <a:off x="1508760" y="-3429"/>
            <a:ext cx="9159240" cy="692755"/>
          </a:xfrm>
          <a:prstGeom prst="rect">
            <a:avLst/>
          </a:prstGeom>
        </p:spPr>
      </p:pic>
    </p:spTree>
    <p:extLst>
      <p:ext uri="{BB962C8B-B14F-4D97-AF65-F5344CB8AC3E}">
        <p14:creationId xmlns:p14="http://schemas.microsoft.com/office/powerpoint/2010/main" val="1380847151"/>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Shape 27">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4C3238A-BDED-8F44-98CC-B556DF96FBC5}"/>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sz="5900" spc="-100">
                <a:solidFill>
                  <a:schemeClr val="tx2"/>
                </a:solidFill>
              </a:rPr>
              <a:t>Amazon EC2</a:t>
            </a:r>
          </a:p>
        </p:txBody>
      </p:sp>
      <p:sp>
        <p:nvSpPr>
          <p:cNvPr id="5" name="Content Placeholder 4">
            <a:extLst>
              <a:ext uri="{FF2B5EF4-FFF2-40B4-BE49-F238E27FC236}">
                <a16:creationId xmlns:a16="http://schemas.microsoft.com/office/drawing/2014/main" id="{277AE79F-34DF-DC42-A9DC-87550A941E56}"/>
              </a:ext>
            </a:extLst>
          </p:cNvPr>
          <p:cNvSpPr>
            <a:spLocks noGrp="1"/>
          </p:cNvSpPr>
          <p:nvPr>
            <p:ph idx="1"/>
          </p:nvPr>
        </p:nvSpPr>
        <p:spPr>
          <a:xfrm>
            <a:off x="4084397" y="4670246"/>
            <a:ext cx="6714232" cy="914400"/>
          </a:xfrm>
        </p:spPr>
        <p:txBody>
          <a:bodyPr vert="horz" lIns="91440" tIns="45720" rIns="91440" bIns="45720" rtlCol="0" anchor="t">
            <a:normAutofit/>
          </a:bodyPr>
          <a:lstStyle/>
          <a:p>
            <a:pPr marL="0" indent="0">
              <a:buNone/>
            </a:pPr>
            <a:r>
              <a:rPr lang="en-US" sz="2200">
                <a:solidFill>
                  <a:schemeClr val="accent1"/>
                </a:solidFill>
                <a:hlinkClick r:id="rId2"/>
              </a:rPr>
              <a:t>https://aws.amazon.com/ec2/</a:t>
            </a:r>
            <a:endParaRPr lang="en-US" sz="2200">
              <a:solidFill>
                <a:schemeClr val="accent1"/>
              </a:solidFill>
            </a:endParaRPr>
          </a:p>
        </p:txBody>
      </p:sp>
    </p:spTree>
    <p:extLst>
      <p:ext uri="{BB962C8B-B14F-4D97-AF65-F5344CB8AC3E}">
        <p14:creationId xmlns:p14="http://schemas.microsoft.com/office/powerpoint/2010/main" val="422292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Shape 27">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4C3238A-BDED-8F44-98CC-B556DF96FBC5}"/>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sz="5900" spc="-100">
                <a:solidFill>
                  <a:schemeClr val="tx2"/>
                </a:solidFill>
              </a:rPr>
              <a:t>Amazon RDS</a:t>
            </a:r>
          </a:p>
        </p:txBody>
      </p:sp>
      <p:sp>
        <p:nvSpPr>
          <p:cNvPr id="5" name="Content Placeholder 4">
            <a:extLst>
              <a:ext uri="{FF2B5EF4-FFF2-40B4-BE49-F238E27FC236}">
                <a16:creationId xmlns:a16="http://schemas.microsoft.com/office/drawing/2014/main" id="{277AE79F-34DF-DC42-A9DC-87550A941E56}"/>
              </a:ext>
            </a:extLst>
          </p:cNvPr>
          <p:cNvSpPr>
            <a:spLocks noGrp="1"/>
          </p:cNvSpPr>
          <p:nvPr>
            <p:ph idx="1"/>
          </p:nvPr>
        </p:nvSpPr>
        <p:spPr>
          <a:xfrm>
            <a:off x="4084397" y="4670246"/>
            <a:ext cx="6714232" cy="914400"/>
          </a:xfrm>
        </p:spPr>
        <p:txBody>
          <a:bodyPr vert="horz" lIns="91440" tIns="45720" rIns="91440" bIns="45720" rtlCol="0" anchor="t">
            <a:normAutofit/>
          </a:bodyPr>
          <a:lstStyle/>
          <a:p>
            <a:pPr marL="0" indent="0">
              <a:buNone/>
            </a:pPr>
            <a:r>
              <a:rPr lang="en-US" sz="2200">
                <a:solidFill>
                  <a:schemeClr val="accent1"/>
                </a:solidFill>
                <a:hlinkClick r:id="rId2"/>
              </a:rPr>
              <a:t>https://aws.amazon.com/rds/</a:t>
            </a:r>
            <a:endParaRPr lang="en-US" sz="2200">
              <a:solidFill>
                <a:schemeClr val="accent1"/>
              </a:solidFill>
            </a:endParaRPr>
          </a:p>
        </p:txBody>
      </p:sp>
    </p:spTree>
    <p:extLst>
      <p:ext uri="{BB962C8B-B14F-4D97-AF65-F5344CB8AC3E}">
        <p14:creationId xmlns:p14="http://schemas.microsoft.com/office/powerpoint/2010/main" val="364286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Shape 27">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4C3238A-BDED-8F44-98CC-B556DF96FBC5}"/>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sz="5900" spc="-100">
                <a:solidFill>
                  <a:schemeClr val="tx2"/>
                </a:solidFill>
              </a:rPr>
              <a:t>Amazon S3</a:t>
            </a:r>
          </a:p>
        </p:txBody>
      </p:sp>
      <p:sp>
        <p:nvSpPr>
          <p:cNvPr id="5" name="Content Placeholder 4">
            <a:extLst>
              <a:ext uri="{FF2B5EF4-FFF2-40B4-BE49-F238E27FC236}">
                <a16:creationId xmlns:a16="http://schemas.microsoft.com/office/drawing/2014/main" id="{277AE79F-34DF-DC42-A9DC-87550A941E56}"/>
              </a:ext>
            </a:extLst>
          </p:cNvPr>
          <p:cNvSpPr>
            <a:spLocks noGrp="1"/>
          </p:cNvSpPr>
          <p:nvPr>
            <p:ph idx="1"/>
          </p:nvPr>
        </p:nvSpPr>
        <p:spPr>
          <a:xfrm>
            <a:off x="4084397" y="4670246"/>
            <a:ext cx="6714232" cy="914400"/>
          </a:xfrm>
        </p:spPr>
        <p:txBody>
          <a:bodyPr vert="horz" lIns="91440" tIns="45720" rIns="91440" bIns="45720" rtlCol="0" anchor="t">
            <a:normAutofit/>
          </a:bodyPr>
          <a:lstStyle/>
          <a:p>
            <a:pPr marL="0" indent="0">
              <a:buNone/>
            </a:pPr>
            <a:r>
              <a:rPr lang="en-US" sz="2200">
                <a:solidFill>
                  <a:schemeClr val="accent1"/>
                </a:solidFill>
                <a:hlinkClick r:id="rId2"/>
              </a:rPr>
              <a:t>https://aws.amazon.com/s3/</a:t>
            </a:r>
            <a:endParaRPr lang="en-US" sz="2200">
              <a:solidFill>
                <a:schemeClr val="accent1"/>
              </a:solidFill>
            </a:endParaRPr>
          </a:p>
        </p:txBody>
      </p:sp>
    </p:spTree>
    <p:extLst>
      <p:ext uri="{BB962C8B-B14F-4D97-AF65-F5344CB8AC3E}">
        <p14:creationId xmlns:p14="http://schemas.microsoft.com/office/powerpoint/2010/main" val="2050291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B2D0-8C18-CF44-93F3-17AFAC7DFEC7}"/>
              </a:ext>
            </a:extLst>
          </p:cNvPr>
          <p:cNvSpPr>
            <a:spLocks noGrp="1"/>
          </p:cNvSpPr>
          <p:nvPr>
            <p:ph type="title"/>
          </p:nvPr>
        </p:nvSpPr>
        <p:spPr/>
        <p:txBody>
          <a:bodyPr/>
          <a:lstStyle/>
          <a:p>
            <a:r>
              <a:rPr lang="en-US" dirty="0"/>
              <a:t>A Path Forward</a:t>
            </a:r>
          </a:p>
        </p:txBody>
      </p:sp>
      <p:sp>
        <p:nvSpPr>
          <p:cNvPr id="3" name="Text Placeholder 2">
            <a:extLst>
              <a:ext uri="{FF2B5EF4-FFF2-40B4-BE49-F238E27FC236}">
                <a16:creationId xmlns:a16="http://schemas.microsoft.com/office/drawing/2014/main" id="{80B10C3A-6BDC-E54E-AF85-7FABF3C82B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8375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E4ECA63-0B2A-5A42-86D1-11A7AA236CFB}"/>
              </a:ext>
            </a:extLst>
          </p:cNvPr>
          <p:cNvPicPr>
            <a:picLocks noChangeAspect="1"/>
          </p:cNvPicPr>
          <p:nvPr/>
        </p:nvPicPr>
        <p:blipFill>
          <a:blip r:embed="rId2"/>
          <a:stretch>
            <a:fillRect/>
          </a:stretch>
        </p:blipFill>
        <p:spPr>
          <a:xfrm>
            <a:off x="312874" y="0"/>
            <a:ext cx="11566252" cy="6858000"/>
          </a:xfrm>
          <a:prstGeom prst="rect">
            <a:avLst/>
          </a:prstGeom>
        </p:spPr>
      </p:pic>
    </p:spTree>
    <p:extLst>
      <p:ext uri="{BB962C8B-B14F-4D97-AF65-F5344CB8AC3E}">
        <p14:creationId xmlns:p14="http://schemas.microsoft.com/office/powerpoint/2010/main" val="153010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5440-9376-DD4F-96B5-112E517DBE31}"/>
              </a:ext>
            </a:extLst>
          </p:cNvPr>
          <p:cNvSpPr>
            <a:spLocks noGrp="1"/>
          </p:cNvSpPr>
          <p:nvPr>
            <p:ph type="title"/>
          </p:nvPr>
        </p:nvSpPr>
        <p:spPr/>
        <p:txBody>
          <a:bodyPr/>
          <a:lstStyle/>
          <a:p>
            <a:r>
              <a:rPr lang="en-US" dirty="0"/>
              <a:t>Business Value Tip #3</a:t>
            </a:r>
          </a:p>
        </p:txBody>
      </p:sp>
      <p:sp>
        <p:nvSpPr>
          <p:cNvPr id="7" name="TextBox 6">
            <a:extLst>
              <a:ext uri="{FF2B5EF4-FFF2-40B4-BE49-F238E27FC236}">
                <a16:creationId xmlns:a16="http://schemas.microsoft.com/office/drawing/2014/main" id="{4972EF6D-01AA-1E45-8AD1-F8E5AEC9E84F}"/>
              </a:ext>
            </a:extLst>
          </p:cNvPr>
          <p:cNvSpPr txBox="1"/>
          <p:nvPr/>
        </p:nvSpPr>
        <p:spPr>
          <a:xfrm>
            <a:off x="4013199" y="972160"/>
            <a:ext cx="6756401" cy="461665"/>
          </a:xfrm>
          <a:prstGeom prst="rect">
            <a:avLst/>
          </a:prstGeom>
          <a:noFill/>
        </p:spPr>
        <p:txBody>
          <a:bodyPr wrap="square" rtlCol="0">
            <a:spAutoFit/>
          </a:bodyPr>
          <a:lstStyle/>
          <a:p>
            <a:r>
              <a:rPr lang="en-US" sz="2400" dirty="0">
                <a:solidFill>
                  <a:srgbClr val="C00000"/>
                </a:solidFill>
              </a:rPr>
              <a:t>Swallow. The. Fish.</a:t>
            </a:r>
          </a:p>
        </p:txBody>
      </p:sp>
      <p:pic>
        <p:nvPicPr>
          <p:cNvPr id="3" name="Picture 2">
            <a:extLst>
              <a:ext uri="{FF2B5EF4-FFF2-40B4-BE49-F238E27FC236}">
                <a16:creationId xmlns:a16="http://schemas.microsoft.com/office/drawing/2014/main" id="{076F4850-2ED6-184A-A84C-0A6602E72D27}"/>
              </a:ext>
            </a:extLst>
          </p:cNvPr>
          <p:cNvPicPr>
            <a:picLocks noChangeAspect="1"/>
          </p:cNvPicPr>
          <p:nvPr/>
        </p:nvPicPr>
        <p:blipFill>
          <a:blip r:embed="rId2"/>
          <a:stretch>
            <a:fillRect/>
          </a:stretch>
        </p:blipFill>
        <p:spPr>
          <a:xfrm>
            <a:off x="4013198" y="1486707"/>
            <a:ext cx="7636836" cy="4390789"/>
          </a:xfrm>
          <a:prstGeom prst="rect">
            <a:avLst/>
          </a:prstGeom>
        </p:spPr>
      </p:pic>
    </p:spTree>
    <p:extLst>
      <p:ext uri="{BB962C8B-B14F-4D97-AF65-F5344CB8AC3E}">
        <p14:creationId xmlns:p14="http://schemas.microsoft.com/office/powerpoint/2010/main" val="378779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645C85-D1DF-774C-8F28-5629836C4EC6}"/>
              </a:ext>
            </a:extLst>
          </p:cNvPr>
          <p:cNvSpPr>
            <a:spLocks noGrp="1"/>
          </p:cNvSpPr>
          <p:nvPr>
            <p:ph type="ctrTitle"/>
          </p:nvPr>
        </p:nvSpPr>
        <p:spPr>
          <a:xfrm>
            <a:off x="1703295" y="1083732"/>
            <a:ext cx="5509628" cy="4690534"/>
          </a:xfrm>
        </p:spPr>
        <p:txBody>
          <a:bodyPr anchor="ctr">
            <a:normAutofit/>
          </a:bodyPr>
          <a:lstStyle/>
          <a:p>
            <a:pPr algn="r"/>
            <a:r>
              <a:rPr lang="en-US" sz="7200" dirty="0">
                <a:solidFill>
                  <a:schemeClr val="tx1">
                    <a:lumMod val="75000"/>
                    <a:lumOff val="25000"/>
                  </a:schemeClr>
                </a:solidFill>
              </a:rPr>
              <a:t>Q &amp; A</a:t>
            </a:r>
          </a:p>
        </p:txBody>
      </p:sp>
      <p:sp>
        <p:nvSpPr>
          <p:cNvPr id="9" name="Rectangle 8">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48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533293" y="709580"/>
            <a:ext cx="8458200" cy="542925"/>
          </a:xfrm>
          <a:prstGeom prst="rect">
            <a:avLst/>
          </a:prstGeom>
          <a:noFill/>
          <a:ln>
            <a:noFill/>
          </a:ln>
        </p:spPr>
        <p:txBody>
          <a:bodyPr lIns="91425" tIns="45700" rIns="91425" bIns="45700" anchor="ctr" anchorCtr="0">
            <a:noAutofit/>
          </a:bodyPr>
          <a:lstStyle/>
          <a:p>
            <a:pPr lvl="0" algn="ctr">
              <a:buSzPct val="25000"/>
            </a:pPr>
            <a:r>
              <a:rPr lang="en-US" dirty="0"/>
              <a:t>WM IIBA Future Events	</a:t>
            </a:r>
          </a:p>
        </p:txBody>
      </p:sp>
      <p:sp>
        <p:nvSpPr>
          <p:cNvPr id="74" name="Shape 74"/>
          <p:cNvSpPr txBox="1">
            <a:spLocks noGrp="1"/>
          </p:cNvSpPr>
          <p:nvPr>
            <p:ph type="body" idx="1"/>
          </p:nvPr>
        </p:nvSpPr>
        <p:spPr>
          <a:xfrm>
            <a:off x="1828800" y="1252505"/>
            <a:ext cx="7772400" cy="4691095"/>
          </a:xfrm>
          <a:prstGeom prst="rect">
            <a:avLst/>
          </a:prstGeom>
          <a:noFill/>
          <a:ln>
            <a:noFill/>
          </a:ln>
        </p:spPr>
        <p:txBody>
          <a:bodyPr lIns="91425" tIns="45700" rIns="91425" bIns="45700" anchor="t" anchorCtr="0">
            <a:noAutofit/>
          </a:bodyPr>
          <a:lstStyle/>
          <a:p>
            <a:pPr marL="457200" indent="-457200">
              <a:spcBef>
                <a:spcPts val="1320"/>
              </a:spcBef>
              <a:buSzPct val="25000"/>
            </a:pPr>
            <a:br>
              <a:rPr lang="en-US" sz="1200" b="1" dirty="0"/>
            </a:br>
            <a:endParaRPr lang="en-US" sz="1200" dirty="0"/>
          </a:p>
          <a:p>
            <a:pPr marL="457200" indent="-457200">
              <a:spcBef>
                <a:spcPts val="1320"/>
              </a:spcBef>
              <a:buSzPct val="25000"/>
            </a:pPr>
            <a:r>
              <a:rPr lang="en-US" sz="3200" dirty="0"/>
              <a:t>May 21, 2019</a:t>
            </a:r>
          </a:p>
          <a:p>
            <a:pPr marL="457200" indent="-457200">
              <a:spcBef>
                <a:spcPts val="1320"/>
              </a:spcBef>
              <a:buSzPct val="25000"/>
            </a:pPr>
            <a:endParaRPr lang="en-US" sz="3200" dirty="0"/>
          </a:p>
          <a:p>
            <a:pPr marL="457200" indent="-457200">
              <a:spcBef>
                <a:spcPts val="1320"/>
              </a:spcBef>
              <a:buSzPct val="25000"/>
            </a:pPr>
            <a:r>
              <a:rPr lang="en-US" sz="3200" dirty="0"/>
              <a:t>Panel: Martin Visser, Eric Thompson, Mihaela Popescu, TBD </a:t>
            </a:r>
          </a:p>
          <a:p>
            <a:pPr marL="457200" indent="-457200">
              <a:spcBef>
                <a:spcPts val="1320"/>
              </a:spcBef>
              <a:buSzPct val="25000"/>
            </a:pPr>
            <a:r>
              <a:rPr lang="en-US" sz="3200" dirty="0"/>
              <a:t>Topic: Interactive Practical application of Agile practices by BA’s     </a:t>
            </a:r>
          </a:p>
        </p:txBody>
      </p:sp>
      <p:sp>
        <p:nvSpPr>
          <p:cNvPr id="75" name="Shape 75"/>
          <p:cNvSpPr txBox="1"/>
          <p:nvPr/>
        </p:nvSpPr>
        <p:spPr>
          <a:xfrm>
            <a:off x="6781800" y="5908430"/>
            <a:ext cx="3427412" cy="304801"/>
          </a:xfrm>
          <a:prstGeom prst="rect">
            <a:avLst/>
          </a:prstGeom>
          <a:noFill/>
          <a:ln>
            <a:noFill/>
          </a:ln>
        </p:spPr>
        <p:txBody>
          <a:bodyPr lIns="91425" tIns="45700" rIns="91425" bIns="45700" anchor="ctr" anchorCtr="0">
            <a:noAutofit/>
          </a:bodyPr>
          <a:lstStyle/>
          <a:p>
            <a:pPr algn="r" defTabSz="914400">
              <a:buSzPct val="25000"/>
            </a:pPr>
            <a:r>
              <a:rPr lang="en-US" sz="1000" kern="0" dirty="0">
                <a:solidFill>
                  <a:srgbClr val="234656"/>
                </a:solidFill>
                <a:latin typeface="Arial"/>
                <a:ea typeface="Arial"/>
                <a:cs typeface="Arial"/>
                <a:sym typeface="Arial"/>
                <a:rtl val="0"/>
              </a:rPr>
              <a:t>.</a:t>
            </a:r>
          </a:p>
        </p:txBody>
      </p:sp>
      <p:pic>
        <p:nvPicPr>
          <p:cNvPr id="2" name="Picture 1"/>
          <p:cNvPicPr>
            <a:picLocks noChangeAspect="1"/>
          </p:cNvPicPr>
          <p:nvPr/>
        </p:nvPicPr>
        <p:blipFill>
          <a:blip r:embed="rId3"/>
          <a:stretch>
            <a:fillRect/>
          </a:stretch>
        </p:blipFill>
        <p:spPr>
          <a:xfrm>
            <a:off x="1508760" y="-3429"/>
            <a:ext cx="9159240" cy="692755"/>
          </a:xfrm>
          <a:prstGeom prst="rect">
            <a:avLst/>
          </a:prstGeom>
        </p:spPr>
      </p:pic>
    </p:spTree>
    <p:extLst>
      <p:ext uri="{BB962C8B-B14F-4D97-AF65-F5344CB8AC3E}">
        <p14:creationId xmlns:p14="http://schemas.microsoft.com/office/powerpoint/2010/main" val="1900444112"/>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533293" y="709580"/>
            <a:ext cx="8458200" cy="542925"/>
          </a:xfrm>
          <a:prstGeom prst="rect">
            <a:avLst/>
          </a:prstGeom>
          <a:noFill/>
          <a:ln>
            <a:noFill/>
          </a:ln>
        </p:spPr>
        <p:txBody>
          <a:bodyPr lIns="91425" tIns="45700" rIns="91425" bIns="45700" anchor="ctr" anchorCtr="0">
            <a:noAutofit/>
          </a:bodyPr>
          <a:lstStyle/>
          <a:p>
            <a:pPr lvl="0" algn="ctr">
              <a:buSzPct val="25000"/>
            </a:pPr>
            <a:r>
              <a:rPr lang="en-US" dirty="0"/>
              <a:t>Tonight’s Presentation	</a:t>
            </a:r>
          </a:p>
        </p:txBody>
      </p:sp>
      <p:sp>
        <p:nvSpPr>
          <p:cNvPr id="74" name="Shape 74"/>
          <p:cNvSpPr txBox="1">
            <a:spLocks noGrp="1"/>
          </p:cNvSpPr>
          <p:nvPr>
            <p:ph type="body" idx="1"/>
          </p:nvPr>
        </p:nvSpPr>
        <p:spPr>
          <a:xfrm>
            <a:off x="1828800" y="1252504"/>
            <a:ext cx="7772400" cy="5148296"/>
          </a:xfrm>
          <a:prstGeom prst="rect">
            <a:avLst/>
          </a:prstGeom>
          <a:noFill/>
          <a:ln>
            <a:noFill/>
          </a:ln>
        </p:spPr>
        <p:txBody>
          <a:bodyPr lIns="91425" tIns="45700" rIns="91425" bIns="45700" anchor="t" anchorCtr="0">
            <a:noAutofit/>
          </a:bodyPr>
          <a:lstStyle/>
          <a:p>
            <a:pPr marL="129540" indent="0">
              <a:buNone/>
            </a:pPr>
            <a:endParaRPr lang="en-US" dirty="0"/>
          </a:p>
          <a:p>
            <a:pPr marL="129540" indent="0">
              <a:buNone/>
            </a:pPr>
            <a:r>
              <a:rPr lang="en-US" dirty="0"/>
              <a:t>Jeff Wheeler serves as the principal and owner of 85 West. He has spent the last decade leading many Fortune 500 companies in solving tomorrow’s technology problems. Most notably, Jeff is best known for serving as Technology Director for ArtPrize.</a:t>
            </a:r>
          </a:p>
          <a:p>
            <a:pPr marL="129540" indent="0">
              <a:buNone/>
            </a:pPr>
            <a:r>
              <a:rPr lang="en-US" dirty="0"/>
              <a:t>In 2011, Jeff was part of a startup where he designed and architected a solution for a medical startup, landing as a top 5 finalist in the world for AWS Global startup challenge. </a:t>
            </a:r>
          </a:p>
          <a:p>
            <a:pPr marL="129540" indent="0">
              <a:buNone/>
            </a:pPr>
            <a:r>
              <a:rPr lang="en-US" dirty="0"/>
              <a:t>Currently, you can find Jeff serving as a consultant for various organizations, combining his cloud expertise and computational background to build the next generation of AI solutions.</a:t>
            </a:r>
          </a:p>
          <a:p>
            <a:pPr marL="129540" indent="0">
              <a:buNone/>
            </a:pPr>
            <a:br>
              <a:rPr lang="en-US" dirty="0"/>
            </a:br>
            <a:endParaRPr lang="en-US" b="0" i="0" u="none" strike="noStrike" cap="none" dirty="0">
              <a:solidFill>
                <a:srgbClr val="172D37"/>
              </a:solidFill>
              <a:sym typeface="Arial"/>
            </a:endParaRPr>
          </a:p>
        </p:txBody>
      </p:sp>
      <p:sp>
        <p:nvSpPr>
          <p:cNvPr id="75" name="Shape 75"/>
          <p:cNvSpPr txBox="1"/>
          <p:nvPr/>
        </p:nvSpPr>
        <p:spPr>
          <a:xfrm>
            <a:off x="6630987" y="5943600"/>
            <a:ext cx="3427412" cy="304801"/>
          </a:xfrm>
          <a:prstGeom prst="rect">
            <a:avLst/>
          </a:prstGeom>
          <a:noFill/>
          <a:ln>
            <a:noFill/>
          </a:ln>
        </p:spPr>
        <p:txBody>
          <a:bodyPr lIns="91425" tIns="45700" rIns="91425" bIns="45700" anchor="ctr" anchorCtr="0">
            <a:noAutofit/>
          </a:bodyPr>
          <a:lstStyle/>
          <a:p>
            <a:pPr algn="r" defTabSz="914400">
              <a:buSzPct val="25000"/>
            </a:pPr>
            <a:endParaRPr lang="en-US" sz="1000" kern="0" dirty="0">
              <a:solidFill>
                <a:srgbClr val="234656"/>
              </a:solidFill>
              <a:latin typeface="Arial"/>
              <a:ea typeface="Arial"/>
              <a:cs typeface="Arial"/>
              <a:sym typeface="Arial"/>
              <a:rtl val="0"/>
            </a:endParaRPr>
          </a:p>
        </p:txBody>
      </p:sp>
      <p:pic>
        <p:nvPicPr>
          <p:cNvPr id="2" name="Picture 1"/>
          <p:cNvPicPr>
            <a:picLocks noChangeAspect="1"/>
          </p:cNvPicPr>
          <p:nvPr/>
        </p:nvPicPr>
        <p:blipFill>
          <a:blip r:embed="rId3"/>
          <a:stretch>
            <a:fillRect/>
          </a:stretch>
        </p:blipFill>
        <p:spPr>
          <a:xfrm>
            <a:off x="1508760" y="-3429"/>
            <a:ext cx="9159240" cy="692755"/>
          </a:xfrm>
          <a:prstGeom prst="rect">
            <a:avLst/>
          </a:prstGeom>
        </p:spPr>
      </p:pic>
    </p:spTree>
    <p:extLst>
      <p:ext uri="{BB962C8B-B14F-4D97-AF65-F5344CB8AC3E}">
        <p14:creationId xmlns:p14="http://schemas.microsoft.com/office/powerpoint/2010/main" val="15919264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533293" y="709580"/>
            <a:ext cx="8458200" cy="542925"/>
          </a:xfrm>
          <a:prstGeom prst="rect">
            <a:avLst/>
          </a:prstGeom>
          <a:noFill/>
          <a:ln>
            <a:noFill/>
          </a:ln>
        </p:spPr>
        <p:txBody>
          <a:bodyPr lIns="91425" tIns="45700" rIns="91425" bIns="45700" anchor="ctr" anchorCtr="0">
            <a:noAutofit/>
          </a:bodyPr>
          <a:lstStyle/>
          <a:p>
            <a:pPr lvl="0" algn="ctr">
              <a:buSzPct val="25000"/>
            </a:pPr>
            <a:r>
              <a:rPr lang="en-US" dirty="0"/>
              <a:t>WM IIBA study groups	</a:t>
            </a:r>
          </a:p>
        </p:txBody>
      </p:sp>
      <p:sp>
        <p:nvSpPr>
          <p:cNvPr id="74" name="Shape 74"/>
          <p:cNvSpPr txBox="1">
            <a:spLocks noGrp="1"/>
          </p:cNvSpPr>
          <p:nvPr>
            <p:ph type="body" idx="1"/>
          </p:nvPr>
        </p:nvSpPr>
        <p:spPr>
          <a:xfrm>
            <a:off x="1828800" y="1252505"/>
            <a:ext cx="7772400" cy="4691095"/>
          </a:xfrm>
          <a:prstGeom prst="rect">
            <a:avLst/>
          </a:prstGeom>
          <a:noFill/>
          <a:ln>
            <a:noFill/>
          </a:ln>
        </p:spPr>
        <p:txBody>
          <a:bodyPr lIns="91425" tIns="45700" rIns="91425" bIns="45700" anchor="t" anchorCtr="0">
            <a:noAutofit/>
          </a:bodyPr>
          <a:lstStyle/>
          <a:p>
            <a:pPr marL="457200" indent="-457200" algn="ctr">
              <a:spcBef>
                <a:spcPts val="1320"/>
              </a:spcBef>
              <a:buSzPct val="25000"/>
            </a:pPr>
            <a:br>
              <a:rPr lang="en-US" sz="2400" b="1" dirty="0"/>
            </a:br>
            <a:r>
              <a:rPr lang="en-US" sz="3200" b="1" dirty="0"/>
              <a:t>Certification</a:t>
            </a:r>
          </a:p>
          <a:p>
            <a:pPr marL="457200" indent="-457200" algn="ctr">
              <a:spcBef>
                <a:spcPts val="1320"/>
              </a:spcBef>
              <a:buSzPct val="25000"/>
            </a:pPr>
            <a:endParaRPr lang="en-US" sz="3200" b="1" dirty="0"/>
          </a:p>
          <a:p>
            <a:pPr marL="457200" indent="-457200" algn="ctr">
              <a:spcBef>
                <a:spcPts val="1320"/>
              </a:spcBef>
              <a:buSzPct val="25000"/>
            </a:pPr>
            <a:r>
              <a:rPr lang="en-US" sz="3200" b="1" dirty="0"/>
              <a:t>Looking at starting</a:t>
            </a:r>
          </a:p>
          <a:p>
            <a:pPr marL="457200" indent="-457200" algn="ctr">
              <a:spcBef>
                <a:spcPts val="1320"/>
              </a:spcBef>
              <a:buSzPct val="25000"/>
            </a:pPr>
            <a:r>
              <a:rPr lang="en-US" sz="3200" b="1" dirty="0"/>
              <a:t> another study group in the fall</a:t>
            </a:r>
            <a:endParaRPr lang="en-US" sz="3200" dirty="0"/>
          </a:p>
        </p:txBody>
      </p:sp>
      <p:sp>
        <p:nvSpPr>
          <p:cNvPr id="75" name="Shape 75"/>
          <p:cNvSpPr txBox="1"/>
          <p:nvPr/>
        </p:nvSpPr>
        <p:spPr>
          <a:xfrm>
            <a:off x="6781800" y="5908430"/>
            <a:ext cx="3427412" cy="304801"/>
          </a:xfrm>
          <a:prstGeom prst="rect">
            <a:avLst/>
          </a:prstGeom>
          <a:noFill/>
          <a:ln>
            <a:noFill/>
          </a:ln>
        </p:spPr>
        <p:txBody>
          <a:bodyPr lIns="91425" tIns="45700" rIns="91425" bIns="45700" anchor="ctr" anchorCtr="0">
            <a:noAutofit/>
          </a:bodyPr>
          <a:lstStyle/>
          <a:p>
            <a:pPr algn="r" defTabSz="914400">
              <a:buSzPct val="25000"/>
            </a:pPr>
            <a:r>
              <a:rPr lang="en-US" sz="1000" kern="0" dirty="0">
                <a:solidFill>
                  <a:srgbClr val="234656"/>
                </a:solidFill>
                <a:latin typeface="Arial"/>
                <a:ea typeface="Arial"/>
                <a:cs typeface="Arial"/>
                <a:sym typeface="Arial"/>
                <a:rtl val="0"/>
              </a:rPr>
              <a:t>.</a:t>
            </a:r>
          </a:p>
        </p:txBody>
      </p:sp>
      <p:pic>
        <p:nvPicPr>
          <p:cNvPr id="2" name="Picture 1"/>
          <p:cNvPicPr>
            <a:picLocks noChangeAspect="1"/>
          </p:cNvPicPr>
          <p:nvPr/>
        </p:nvPicPr>
        <p:blipFill>
          <a:blip r:embed="rId3"/>
          <a:stretch>
            <a:fillRect/>
          </a:stretch>
        </p:blipFill>
        <p:spPr>
          <a:xfrm>
            <a:off x="1508760" y="-3429"/>
            <a:ext cx="9159240" cy="692755"/>
          </a:xfrm>
          <a:prstGeom prst="rect">
            <a:avLst/>
          </a:prstGeom>
        </p:spPr>
      </p:pic>
    </p:spTree>
    <p:extLst>
      <p:ext uri="{BB962C8B-B14F-4D97-AF65-F5344CB8AC3E}">
        <p14:creationId xmlns:p14="http://schemas.microsoft.com/office/powerpoint/2010/main" val="145818860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A7E2-0D63-CC43-94B5-3125B188B11B}"/>
              </a:ext>
            </a:extLst>
          </p:cNvPr>
          <p:cNvSpPr>
            <a:spLocks noGrp="1"/>
          </p:cNvSpPr>
          <p:nvPr>
            <p:ph type="ctrTitle"/>
          </p:nvPr>
        </p:nvSpPr>
        <p:spPr/>
        <p:txBody>
          <a:bodyPr>
            <a:normAutofit fontScale="90000"/>
          </a:bodyPr>
          <a:lstStyle/>
          <a:p>
            <a:r>
              <a:rPr lang="en-US" dirty="0"/>
              <a:t>AWS CLOUD ECONOMICS</a:t>
            </a:r>
            <a:br>
              <a:rPr lang="en-US" dirty="0"/>
            </a:br>
            <a:br>
              <a:rPr lang="en-US" dirty="0"/>
            </a:br>
            <a:r>
              <a:rPr lang="en-US" sz="3600" dirty="0"/>
              <a:t>IS CLOUD COMPUTING RIGHT FOR YOUR BUSINESS?</a:t>
            </a:r>
            <a:endParaRPr lang="en-US" dirty="0"/>
          </a:p>
        </p:txBody>
      </p:sp>
      <p:sp>
        <p:nvSpPr>
          <p:cNvPr id="3" name="Subtitle 2">
            <a:extLst>
              <a:ext uri="{FF2B5EF4-FFF2-40B4-BE49-F238E27FC236}">
                <a16:creationId xmlns:a16="http://schemas.microsoft.com/office/drawing/2014/main" id="{D7680D34-D8E5-364A-ADBF-57CA2BD6BD06}"/>
              </a:ext>
            </a:extLst>
          </p:cNvPr>
          <p:cNvSpPr>
            <a:spLocks noGrp="1"/>
          </p:cNvSpPr>
          <p:nvPr>
            <p:ph type="subTitle" idx="1"/>
          </p:nvPr>
        </p:nvSpPr>
        <p:spPr/>
        <p:txBody>
          <a:bodyPr>
            <a:normAutofit/>
          </a:bodyPr>
          <a:lstStyle/>
          <a:p>
            <a:r>
              <a:rPr lang="en-US" dirty="0"/>
              <a:t>Jeff Wheeler – Principal @ 85West</a:t>
            </a:r>
          </a:p>
          <a:p>
            <a:r>
              <a:rPr lang="en-US" dirty="0"/>
              <a:t>Email: Jeff @ 85west.co</a:t>
            </a:r>
          </a:p>
          <a:p>
            <a:endParaRPr lang="en-US" dirty="0"/>
          </a:p>
        </p:txBody>
      </p:sp>
    </p:spTree>
    <p:extLst>
      <p:ext uri="{BB962C8B-B14F-4D97-AF65-F5344CB8AC3E}">
        <p14:creationId xmlns:p14="http://schemas.microsoft.com/office/powerpoint/2010/main" val="181574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2F8109D-73C8-BB43-B788-80B05720C45E}"/>
              </a:ext>
            </a:extLst>
          </p:cNvPr>
          <p:cNvSpPr>
            <a:spLocks noGrp="1"/>
          </p:cNvSpPr>
          <p:nvPr>
            <p:ph type="title"/>
          </p:nvPr>
        </p:nvSpPr>
        <p:spPr>
          <a:xfrm>
            <a:off x="1069848" y="1298448"/>
            <a:ext cx="4705801" cy="2130552"/>
          </a:xfrm>
        </p:spPr>
        <p:txBody>
          <a:bodyPr vert="horz" lIns="91440" tIns="45720" rIns="91440" bIns="45720" rtlCol="0" anchor="b">
            <a:normAutofit fontScale="90000"/>
          </a:bodyPr>
          <a:lstStyle/>
          <a:p>
            <a:r>
              <a:rPr lang="en-US" sz="5900" spc="-100" dirty="0"/>
              <a:t>Who am I?</a:t>
            </a:r>
            <a:br>
              <a:rPr lang="en-US" sz="5900" spc="-100" dirty="0"/>
            </a:br>
            <a:br>
              <a:rPr lang="en-US" sz="5900" spc="-100" dirty="0"/>
            </a:br>
            <a:endParaRPr lang="en-US" sz="5900" spc="-100" dirty="0"/>
          </a:p>
        </p:txBody>
      </p:sp>
      <p:pic>
        <p:nvPicPr>
          <p:cNvPr id="5" name="Content Placeholder 4" descr="A baby lying on a bed&#10;&#10;Description automatically generated">
            <a:extLst>
              <a:ext uri="{FF2B5EF4-FFF2-40B4-BE49-F238E27FC236}">
                <a16:creationId xmlns:a16="http://schemas.microsoft.com/office/drawing/2014/main" id="{CF82D2C4-CE44-CB4A-9FED-8FAB3483DFEB}"/>
              </a:ext>
            </a:extLst>
          </p:cNvPr>
          <p:cNvPicPr>
            <a:picLocks noGrp="1" noChangeAspect="1"/>
          </p:cNvPicPr>
          <p:nvPr>
            <p:ph idx="1"/>
          </p:nvPr>
        </p:nvPicPr>
        <p:blipFill rotWithShape="1">
          <a:blip r:embed="rId2"/>
          <a:srcRect r="3" b="18829"/>
          <a:stretch/>
        </p:blipFill>
        <p:spPr>
          <a:xfrm>
            <a:off x="6586977" y="759599"/>
            <a:ext cx="4908848" cy="5330650"/>
          </a:xfrm>
          <a:prstGeom prst="rect">
            <a:avLst/>
          </a:prstGeom>
        </p:spPr>
      </p:pic>
      <p:sp>
        <p:nvSpPr>
          <p:cNvPr id="18" name="Rectangle 17">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8FCA9B7E-547D-F144-8D04-242D71EBC469}"/>
              </a:ext>
            </a:extLst>
          </p:cNvPr>
          <p:cNvSpPr txBox="1"/>
          <p:nvPr/>
        </p:nvSpPr>
        <p:spPr>
          <a:xfrm>
            <a:off x="815815" y="2827867"/>
            <a:ext cx="4705800" cy="2308324"/>
          </a:xfrm>
          <a:prstGeom prst="rect">
            <a:avLst/>
          </a:prstGeom>
          <a:noFill/>
        </p:spPr>
        <p:txBody>
          <a:bodyPr wrap="square" rtlCol="0">
            <a:spAutoFit/>
          </a:bodyPr>
          <a:lstStyle/>
          <a:p>
            <a:pPr marL="342900" indent="-342900">
              <a:buFont typeface="Arial" panose="020B0604020202020204" pitchFamily="34" charset="0"/>
              <a:buChar char="•"/>
            </a:pPr>
            <a:r>
              <a:rPr lang="en-US" sz="3600" baseline="30000" dirty="0">
                <a:solidFill>
                  <a:schemeClr val="bg1"/>
                </a:solidFill>
              </a:rPr>
              <a:t>New Father!</a:t>
            </a:r>
          </a:p>
          <a:p>
            <a:pPr marL="342900" indent="-342900">
              <a:buFont typeface="Arial" panose="020B0604020202020204" pitchFamily="34" charset="0"/>
              <a:buChar char="•"/>
            </a:pPr>
            <a:r>
              <a:rPr lang="en-US" sz="3600" baseline="30000" dirty="0">
                <a:solidFill>
                  <a:schemeClr val="bg1"/>
                </a:solidFill>
              </a:rPr>
              <a:t>Husband</a:t>
            </a:r>
          </a:p>
          <a:p>
            <a:pPr marL="342900" indent="-342900">
              <a:buFont typeface="Arial" panose="020B0604020202020204" pitchFamily="34" charset="0"/>
              <a:buChar char="•"/>
            </a:pPr>
            <a:r>
              <a:rPr lang="en-US" sz="3600" baseline="30000" dirty="0">
                <a:solidFill>
                  <a:schemeClr val="bg1"/>
                </a:solidFill>
              </a:rPr>
              <a:t>Technologist</a:t>
            </a:r>
          </a:p>
          <a:p>
            <a:pPr marL="342900" indent="-342900">
              <a:buFont typeface="Arial" panose="020B0604020202020204" pitchFamily="34" charset="0"/>
              <a:buChar char="•"/>
            </a:pPr>
            <a:r>
              <a:rPr lang="en-US" sz="3600" baseline="30000" dirty="0">
                <a:solidFill>
                  <a:schemeClr val="bg1"/>
                </a:solidFill>
              </a:rPr>
              <a:t>Focus on enterprise systems and breaking down barriers to innovation</a:t>
            </a:r>
          </a:p>
        </p:txBody>
      </p:sp>
    </p:spTree>
    <p:extLst>
      <p:ext uri="{BB962C8B-B14F-4D97-AF65-F5344CB8AC3E}">
        <p14:creationId xmlns:p14="http://schemas.microsoft.com/office/powerpoint/2010/main" val="148532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785C-F538-F144-8B3B-D4D2C3880BCC}"/>
              </a:ext>
            </a:extLst>
          </p:cNvPr>
          <p:cNvSpPr>
            <a:spLocks noGrp="1"/>
          </p:cNvSpPr>
          <p:nvPr>
            <p:ph type="title"/>
          </p:nvPr>
        </p:nvSpPr>
        <p:spPr>
          <a:xfrm>
            <a:off x="256032" y="1143000"/>
            <a:ext cx="2834640" cy="1972733"/>
          </a:xfrm>
        </p:spPr>
        <p:txBody>
          <a:bodyPr/>
          <a:lstStyle/>
          <a:p>
            <a:r>
              <a:rPr lang="en-US" dirty="0"/>
              <a:t>History with AWS</a:t>
            </a:r>
          </a:p>
        </p:txBody>
      </p:sp>
      <p:pic>
        <p:nvPicPr>
          <p:cNvPr id="6" name="Content Placeholder 5" descr="A screenshot of a cell phone&#10;&#10;Description automatically generated">
            <a:extLst>
              <a:ext uri="{FF2B5EF4-FFF2-40B4-BE49-F238E27FC236}">
                <a16:creationId xmlns:a16="http://schemas.microsoft.com/office/drawing/2014/main" id="{BA2CE3F4-D7E2-3444-A3A4-44676758BBBC}"/>
              </a:ext>
            </a:extLst>
          </p:cNvPr>
          <p:cNvPicPr>
            <a:picLocks noGrp="1" noChangeAspect="1"/>
          </p:cNvPicPr>
          <p:nvPr>
            <p:ph idx="1"/>
          </p:nvPr>
        </p:nvPicPr>
        <p:blipFill>
          <a:blip r:embed="rId2"/>
          <a:stretch>
            <a:fillRect/>
          </a:stretch>
        </p:blipFill>
        <p:spPr>
          <a:xfrm>
            <a:off x="4155017" y="936540"/>
            <a:ext cx="7315200" cy="4549860"/>
          </a:xfrm>
        </p:spPr>
      </p:pic>
      <p:sp>
        <p:nvSpPr>
          <p:cNvPr id="4" name="Text Placeholder 3">
            <a:extLst>
              <a:ext uri="{FF2B5EF4-FFF2-40B4-BE49-F238E27FC236}">
                <a16:creationId xmlns:a16="http://schemas.microsoft.com/office/drawing/2014/main" id="{6A5D4402-FDD8-3F48-9CE2-78C77136312A}"/>
              </a:ext>
            </a:extLst>
          </p:cNvPr>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n-US" sz="1600" dirty="0"/>
              <a:t>An avid architect since </a:t>
            </a:r>
            <a:r>
              <a:rPr lang="en-US" sz="1600" b="1" dirty="0"/>
              <a:t>2010</a:t>
            </a:r>
            <a:r>
              <a:rPr lang="en-US" sz="1600" dirty="0"/>
              <a:t>.</a:t>
            </a:r>
          </a:p>
          <a:p>
            <a:pPr marL="285750" indent="-285750">
              <a:buFont typeface="Arial" panose="020B0604020202020204" pitchFamily="34" charset="0"/>
              <a:buChar char="•"/>
            </a:pPr>
            <a:r>
              <a:rPr lang="en-US" sz="1600" b="1" dirty="0"/>
              <a:t>2011 AWS Global Startup Challenge Finalist.</a:t>
            </a:r>
          </a:p>
          <a:p>
            <a:pPr marL="285750" indent="-285750">
              <a:buFont typeface="Arial" panose="020B0604020202020204" pitchFamily="34" charset="0"/>
              <a:buChar char="•"/>
            </a:pPr>
            <a:r>
              <a:rPr lang="en-US" sz="1600" dirty="0"/>
              <a:t>Guided the path for automotive, non-profits, advertising, manufacturing and financial industries to using the cloud.</a:t>
            </a:r>
          </a:p>
        </p:txBody>
      </p:sp>
    </p:spTree>
    <p:extLst>
      <p:ext uri="{BB962C8B-B14F-4D97-AF65-F5344CB8AC3E}">
        <p14:creationId xmlns:p14="http://schemas.microsoft.com/office/powerpoint/2010/main" val="199487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5B0CD-0128-A749-9F7E-C7634A1007FC}"/>
              </a:ext>
            </a:extLst>
          </p:cNvPr>
          <p:cNvSpPr>
            <a:spLocks noGrp="1"/>
          </p:cNvSpPr>
          <p:nvPr>
            <p:ph type="title"/>
          </p:nvPr>
        </p:nvSpPr>
        <p:spPr>
          <a:xfrm>
            <a:off x="8895775" y="1123837"/>
            <a:ext cx="2947482" cy="4601183"/>
          </a:xfrm>
        </p:spPr>
        <p:txBody>
          <a:bodyPr>
            <a:normAutofit/>
          </a:bodyPr>
          <a:lstStyle/>
          <a:p>
            <a:r>
              <a:rPr lang="en-US" dirty="0"/>
              <a:t>Agenda</a:t>
            </a:r>
          </a:p>
        </p:txBody>
      </p:sp>
      <p:sp>
        <p:nvSpPr>
          <p:cNvPr id="14" name="Rectangle 13">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F42FE9F-86CE-4489-BEBB-137E492A9B6E}"/>
              </a:ext>
            </a:extLst>
          </p:cNvPr>
          <p:cNvGraphicFramePr>
            <a:graphicFrameLocks noGrp="1"/>
          </p:cNvGraphicFramePr>
          <p:nvPr>
            <p:ph idx="1"/>
            <p:extLst>
              <p:ext uri="{D42A27DB-BD31-4B8C-83A1-F6EECF244321}">
                <p14:modId xmlns:p14="http://schemas.microsoft.com/office/powerpoint/2010/main" val="1105557789"/>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60180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diversity powerpoint template">
  <a:themeElements>
    <a:clrScheme name="IIBA Colour Theme">
      <a:dk1>
        <a:srgbClr val="172D37"/>
      </a:dk1>
      <a:lt1>
        <a:srgbClr val="FFFFFF"/>
      </a:lt1>
      <a:dk2>
        <a:srgbClr val="172D37"/>
      </a:dk2>
      <a:lt2>
        <a:srgbClr val="D43722"/>
      </a:lt2>
      <a:accent1>
        <a:srgbClr val="808083"/>
      </a:accent1>
      <a:accent2>
        <a:srgbClr val="EB3D26"/>
      </a:accent2>
      <a:accent3>
        <a:srgbClr val="FFFFFF"/>
      </a:accent3>
      <a:accent4>
        <a:srgbClr val="172D37"/>
      </a:accent4>
      <a:accent5>
        <a:srgbClr val="C0C0C1"/>
      </a:accent5>
      <a:accent6>
        <a:srgbClr val="EF691B"/>
      </a:accent6>
      <a:hlink>
        <a:srgbClr val="5C5C5C"/>
      </a:hlink>
      <a:folHlink>
        <a:srgbClr val="DAA91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407</Words>
  <Application>Microsoft Macintosh PowerPoint</Application>
  <PresentationFormat>Widescreen</PresentationFormat>
  <Paragraphs>82</Paragraphs>
  <Slides>26</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Corbel</vt:lpstr>
      <vt:lpstr>Noto Symbol</vt:lpstr>
      <vt:lpstr>Wingdings 2</vt:lpstr>
      <vt:lpstr>Frame</vt:lpstr>
      <vt:lpstr>diversity powerpoint template</vt:lpstr>
      <vt:lpstr>West Michigan IIBA Event   Speaker: Jeff Wheeler   Principal and Owner - 85 West  Tonite’s sponsor  Levi, Ray and Shoup Consulting  Annual Sponsors  TEKsystems Amway</vt:lpstr>
      <vt:lpstr>WM IIBA Future Events </vt:lpstr>
      <vt:lpstr>WM IIBA Future Events </vt:lpstr>
      <vt:lpstr>Tonight’s Presentation </vt:lpstr>
      <vt:lpstr>WM IIBA study groups </vt:lpstr>
      <vt:lpstr>AWS CLOUD ECONOMICS  IS CLOUD COMPUTING RIGHT FOR YOUR BUSINESS?</vt:lpstr>
      <vt:lpstr>Who am I?  </vt:lpstr>
      <vt:lpstr>History with AWS</vt:lpstr>
      <vt:lpstr>Agenda</vt:lpstr>
      <vt:lpstr>Provocative questions  </vt:lpstr>
      <vt:lpstr>Economics of the cloud</vt:lpstr>
      <vt:lpstr>PowerPoint Presentation</vt:lpstr>
      <vt:lpstr>PowerPoint Presentation</vt:lpstr>
      <vt:lpstr>PowerPoint Presentation</vt:lpstr>
      <vt:lpstr>Global Infrastructure</vt:lpstr>
      <vt:lpstr>Business Value Tip #1</vt:lpstr>
      <vt:lpstr>Business Value Tip #2</vt:lpstr>
      <vt:lpstr>TCO Example</vt:lpstr>
      <vt:lpstr>Three AWS Services you must know</vt:lpstr>
      <vt:lpstr>Amazon EC2</vt:lpstr>
      <vt:lpstr>Amazon RDS</vt:lpstr>
      <vt:lpstr>Amazon S3</vt:lpstr>
      <vt:lpstr>A Path Forward</vt:lpstr>
      <vt:lpstr>PowerPoint Presentation</vt:lpstr>
      <vt:lpstr>Business Value Tip #3</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CLOUD ECONOMICS  IS CLOUD COMPUTING RIGHT FOR YOUR BUSINESS?</dc:title>
  <dc:creator>Jeffrey Wheeler</dc:creator>
  <cp:lastModifiedBy>Jeffrey Wheeler</cp:lastModifiedBy>
  <cp:revision>2</cp:revision>
  <dcterms:created xsi:type="dcterms:W3CDTF">2019-02-19T19:18:46Z</dcterms:created>
  <dcterms:modified xsi:type="dcterms:W3CDTF">2019-02-19T19:43:14Z</dcterms:modified>
</cp:coreProperties>
</file>